
<file path=[Content_Types].xml><?xml version="1.0" encoding="utf-8"?>
<Types xmlns="http://schemas.openxmlformats.org/package/2006/content-types">
  <Default Extension="emf" ContentType="image/x-emf"/>
  <Default Extension="fntdata" ContentType="application/x-fontdata"/>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3.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4.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5.xml" ContentType="application/vnd.openxmlformats-officedocument.theme+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9" r:id="rId2"/>
    <p:sldMasterId id="2147483671" r:id="rId3"/>
    <p:sldMasterId id="2147483683" r:id="rId4"/>
    <p:sldMasterId id="2147483695" r:id="rId5"/>
    <p:sldMasterId id="2147483707" r:id="rId6"/>
  </p:sldMasterIdLst>
  <p:notesMasterIdLst>
    <p:notesMasterId r:id="rId32"/>
  </p:notesMasterIdLst>
  <p:sldIdLst>
    <p:sldId id="256" r:id="rId7"/>
    <p:sldId id="258" r:id="rId8"/>
    <p:sldId id="260" r:id="rId9"/>
    <p:sldId id="313" r:id="rId10"/>
    <p:sldId id="314" r:id="rId11"/>
    <p:sldId id="315" r:id="rId12"/>
    <p:sldId id="261" r:id="rId13"/>
    <p:sldId id="316" r:id="rId14"/>
    <p:sldId id="317" r:id="rId15"/>
    <p:sldId id="274" r:id="rId16"/>
    <p:sldId id="333" r:id="rId17"/>
    <p:sldId id="334" r:id="rId18"/>
    <p:sldId id="335" r:id="rId19"/>
    <p:sldId id="336" r:id="rId20"/>
    <p:sldId id="337" r:id="rId21"/>
    <p:sldId id="338" r:id="rId22"/>
    <p:sldId id="339" r:id="rId23"/>
    <p:sldId id="257" r:id="rId24"/>
    <p:sldId id="277" r:id="rId25"/>
    <p:sldId id="278" r:id="rId26"/>
    <p:sldId id="273" r:id="rId27"/>
    <p:sldId id="340" r:id="rId28"/>
    <p:sldId id="279" r:id="rId29"/>
    <p:sldId id="280" r:id="rId30"/>
    <p:sldId id="281" r:id="rId31"/>
  </p:sldIdLst>
  <p:sldSz cx="9144000" cy="5143500" type="screen16x9"/>
  <p:notesSz cx="6858000" cy="9144000"/>
  <p:embeddedFontLst>
    <p:embeddedFont>
      <p:font typeface="Calibri" panose="020F0502020204030204" pitchFamily="34" charset="0"/>
      <p:regular r:id="rId33"/>
      <p:bold r:id="rId34"/>
      <p:italic r:id="rId35"/>
      <p:boldItalic r:id="rId36"/>
    </p:embeddedFont>
    <p:embeddedFont>
      <p:font typeface="Calibri Light" panose="020F0302020204030204" pitchFamily="34" charset="0"/>
      <p:regular r:id="rId37"/>
      <p:italic r:id="rId38"/>
    </p:embeddedFont>
    <p:embeddedFont>
      <p:font typeface="Carme" panose="020B0604020202020204" charset="0"/>
      <p:regular r:id="rId39"/>
    </p:embeddedFont>
    <p:embeddedFont>
      <p:font typeface="Franklin Gothic Book" panose="020B0503020102020204" pitchFamily="34" charset="0"/>
      <p:regular r:id="rId40"/>
      <p:italic r:id="rId41"/>
    </p:embeddedFont>
    <p:embeddedFont>
      <p:font typeface="Impact" panose="020B0806030902050204" pitchFamily="34" charset="0"/>
      <p:regular r:id="rId42"/>
    </p:embeddedFont>
    <p:embeddedFont>
      <p:font typeface="Knewave" panose="020B0604020202020204" charset="0"/>
      <p:regular r:id="rId4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603" autoAdjust="0"/>
    <p:restoredTop sz="89767" autoAdjust="0"/>
  </p:normalViewPr>
  <p:slideViewPr>
    <p:cSldViewPr snapToGrid="0">
      <p:cViewPr varScale="1">
        <p:scale>
          <a:sx n="86" d="100"/>
          <a:sy n="86" d="100"/>
        </p:scale>
        <p:origin x="1014" y="72"/>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font" Target="fonts/font7.fntdata"/><Relationship Id="rId3" Type="http://schemas.openxmlformats.org/officeDocument/2006/relationships/slideMaster" Target="slideMasters/slideMaster3.xml"/><Relationship Id="rId21" Type="http://schemas.openxmlformats.org/officeDocument/2006/relationships/slide" Target="slides/slide15.xml"/><Relationship Id="rId34" Type="http://schemas.openxmlformats.org/officeDocument/2006/relationships/font" Target="fonts/font2.fntdata"/><Relationship Id="rId42" Type="http://schemas.openxmlformats.org/officeDocument/2006/relationships/font" Target="fonts/font10.fntdata"/><Relationship Id="rId47" Type="http://schemas.openxmlformats.org/officeDocument/2006/relationships/tableStyles" Target="tableStyle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font" Target="fonts/font1.fntdata"/><Relationship Id="rId38" Type="http://schemas.openxmlformats.org/officeDocument/2006/relationships/font" Target="fonts/font6.fntdata"/><Relationship Id="rId46"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notesMaster" Target="notesMasters/notesMaster1.xml"/><Relationship Id="rId37" Type="http://schemas.openxmlformats.org/officeDocument/2006/relationships/font" Target="fonts/font5.fntdata"/><Relationship Id="rId40" Type="http://schemas.openxmlformats.org/officeDocument/2006/relationships/font" Target="fonts/font8.fntdata"/><Relationship Id="rId45"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font" Target="fonts/font4.fntdata"/><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font" Target="fonts/font3.fntdata"/><Relationship Id="rId43" Type="http://schemas.openxmlformats.org/officeDocument/2006/relationships/font" Target="fonts/font11.fntdata"/></Relationships>
</file>

<file path=ppt/diagrams/colors1.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3">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62A9F245-2EEA-4068-BD64-F6E358464104}" type="doc">
      <dgm:prSet loTypeId="urn:microsoft.com/office/officeart/2005/8/layout/arrow2#1" loCatId="process" qsTypeId="urn:microsoft.com/office/officeart/2005/8/quickstyle/simple1#1" qsCatId="simple" csTypeId="urn:microsoft.com/office/officeart/2005/8/colors/accent1_2#1" csCatId="accent1" phldr="1"/>
      <dgm:spPr/>
    </dgm:pt>
    <dgm:pt modelId="{D818299C-41E2-47C1-93FF-61E81200BA70}">
      <dgm:prSet phldrT="[Texte]"/>
      <dgm:spPr/>
      <dgm:t>
        <a:bodyPr/>
        <a:lstStyle/>
        <a:p>
          <a:r>
            <a:rPr lang="fr-FR" b="1" u="sng" dirty="0"/>
            <a:t>① Stockage </a:t>
          </a:r>
          <a:endParaRPr lang="fr-FR" dirty="0"/>
        </a:p>
      </dgm:t>
    </dgm:pt>
    <dgm:pt modelId="{2087A442-C59B-4716-BDEA-05687BDA7BF1}" type="parTrans" cxnId="{1B5225BE-9398-48F8-8998-41994FC724CC}">
      <dgm:prSet/>
      <dgm:spPr/>
      <dgm:t>
        <a:bodyPr/>
        <a:lstStyle/>
        <a:p>
          <a:endParaRPr lang="fr-FR"/>
        </a:p>
      </dgm:t>
    </dgm:pt>
    <dgm:pt modelId="{A3286FB7-C04D-4150-8D9E-0D52768ECBF1}" type="sibTrans" cxnId="{1B5225BE-9398-48F8-8998-41994FC724CC}">
      <dgm:prSet/>
      <dgm:spPr/>
      <dgm:t>
        <a:bodyPr/>
        <a:lstStyle/>
        <a:p>
          <a:endParaRPr lang="fr-FR"/>
        </a:p>
      </dgm:t>
    </dgm:pt>
    <dgm:pt modelId="{04C26F82-EF01-4B02-AE4C-435AABD9CBAD}">
      <dgm:prSet phldrT="[Texte]"/>
      <dgm:spPr/>
      <dgm:t>
        <a:bodyPr/>
        <a:lstStyle/>
        <a:p>
          <a:r>
            <a:rPr lang="fr-FR" b="1" u="sng" dirty="0"/>
            <a:t>② préparation des déchets </a:t>
          </a:r>
          <a:endParaRPr lang="fr-FR" dirty="0"/>
        </a:p>
      </dgm:t>
    </dgm:pt>
    <dgm:pt modelId="{8648D2EC-717E-43E9-989A-542836554DCE}" type="parTrans" cxnId="{8CBD33FD-D7D1-4570-88CE-F81297D30326}">
      <dgm:prSet/>
      <dgm:spPr/>
      <dgm:t>
        <a:bodyPr/>
        <a:lstStyle/>
        <a:p>
          <a:endParaRPr lang="fr-FR"/>
        </a:p>
      </dgm:t>
    </dgm:pt>
    <dgm:pt modelId="{025DDC46-DC7A-4F8C-BDE1-4DF055886A85}" type="sibTrans" cxnId="{8CBD33FD-D7D1-4570-88CE-F81297D30326}">
      <dgm:prSet/>
      <dgm:spPr/>
      <dgm:t>
        <a:bodyPr/>
        <a:lstStyle/>
        <a:p>
          <a:endParaRPr lang="fr-FR"/>
        </a:p>
      </dgm:t>
    </dgm:pt>
    <dgm:pt modelId="{C5792B9B-02A6-4943-BD1F-B7E092EC637D}">
      <dgm:prSet phldrT="[Texte]"/>
      <dgm:spPr/>
      <dgm:t>
        <a:bodyPr/>
        <a:lstStyle/>
        <a:p>
          <a:r>
            <a:rPr lang="fr-FR" b="1" u="sng" dirty="0"/>
            <a:t>③La combustion :</a:t>
          </a:r>
          <a:r>
            <a:rPr lang="fr-FR" dirty="0"/>
            <a:t> </a:t>
          </a:r>
        </a:p>
      </dgm:t>
    </dgm:pt>
    <dgm:pt modelId="{444714BC-2920-4C1A-B313-8F0D58B3F77D}" type="parTrans" cxnId="{61D211EE-9C68-4715-8EE4-C9DD215614EB}">
      <dgm:prSet/>
      <dgm:spPr/>
      <dgm:t>
        <a:bodyPr/>
        <a:lstStyle/>
        <a:p>
          <a:endParaRPr lang="fr-FR"/>
        </a:p>
      </dgm:t>
    </dgm:pt>
    <dgm:pt modelId="{002993CD-340A-489C-9422-F0363A371746}" type="sibTrans" cxnId="{61D211EE-9C68-4715-8EE4-C9DD215614EB}">
      <dgm:prSet/>
      <dgm:spPr/>
      <dgm:t>
        <a:bodyPr/>
        <a:lstStyle/>
        <a:p>
          <a:endParaRPr lang="fr-FR"/>
        </a:p>
      </dgm:t>
    </dgm:pt>
    <dgm:pt modelId="{0D01401E-AAB6-4D78-8AE1-979242178B85}">
      <dgm:prSet/>
      <dgm:spPr/>
      <dgm:t>
        <a:bodyPr/>
        <a:lstStyle/>
        <a:p>
          <a:r>
            <a:rPr lang="fr-FR" b="1" u="sng" dirty="0"/>
            <a:t>④ Récupération et valorisation de la chaleur </a:t>
          </a:r>
          <a:endParaRPr lang="fr-FR" dirty="0"/>
        </a:p>
      </dgm:t>
    </dgm:pt>
    <dgm:pt modelId="{761D1DD0-8A88-4B31-850E-DA1D8B962357}" type="parTrans" cxnId="{B4B3DE91-BC86-402A-B4C4-248312D4CED2}">
      <dgm:prSet/>
      <dgm:spPr/>
      <dgm:t>
        <a:bodyPr/>
        <a:lstStyle/>
        <a:p>
          <a:endParaRPr lang="fr-FR"/>
        </a:p>
      </dgm:t>
    </dgm:pt>
    <dgm:pt modelId="{779673A6-5A8B-48AF-A11B-FD217C8A0816}" type="sibTrans" cxnId="{B4B3DE91-BC86-402A-B4C4-248312D4CED2}">
      <dgm:prSet/>
      <dgm:spPr/>
      <dgm:t>
        <a:bodyPr/>
        <a:lstStyle/>
        <a:p>
          <a:endParaRPr lang="fr-FR"/>
        </a:p>
      </dgm:t>
    </dgm:pt>
    <dgm:pt modelId="{A5469E72-B590-4000-BE65-34B1228351C7}">
      <dgm:prSet/>
      <dgm:spPr/>
      <dgm:t>
        <a:bodyPr/>
        <a:lstStyle/>
        <a:p>
          <a:r>
            <a:rPr lang="fr-FR" b="1" u="sng" dirty="0"/>
            <a:t>⑤Traitement des mâchefers</a:t>
          </a:r>
          <a:endParaRPr lang="fr-FR" dirty="0"/>
        </a:p>
      </dgm:t>
    </dgm:pt>
    <dgm:pt modelId="{5A26291D-D33E-4791-B93F-DAF1E6EAE849}" type="parTrans" cxnId="{5FB1893D-830F-40C9-A921-C37977269BC1}">
      <dgm:prSet/>
      <dgm:spPr/>
      <dgm:t>
        <a:bodyPr/>
        <a:lstStyle/>
        <a:p>
          <a:endParaRPr lang="fr-FR"/>
        </a:p>
      </dgm:t>
    </dgm:pt>
    <dgm:pt modelId="{BC79FADA-96FF-4D67-A30F-026732A22DAD}" type="sibTrans" cxnId="{5FB1893D-830F-40C9-A921-C37977269BC1}">
      <dgm:prSet/>
      <dgm:spPr/>
      <dgm:t>
        <a:bodyPr/>
        <a:lstStyle/>
        <a:p>
          <a:endParaRPr lang="fr-FR"/>
        </a:p>
      </dgm:t>
    </dgm:pt>
    <dgm:pt modelId="{E9B592EA-6EC1-4331-8703-F06A673A3E5B}" type="pres">
      <dgm:prSet presAssocID="{62A9F245-2EEA-4068-BD64-F6E358464104}" presName="arrowDiagram" presStyleCnt="0">
        <dgm:presLayoutVars>
          <dgm:chMax val="5"/>
          <dgm:dir/>
          <dgm:resizeHandles val="exact"/>
        </dgm:presLayoutVars>
      </dgm:prSet>
      <dgm:spPr/>
    </dgm:pt>
    <dgm:pt modelId="{43AFAA6B-6CB7-479E-ADA1-6729511206DF}" type="pres">
      <dgm:prSet presAssocID="{62A9F245-2EEA-4068-BD64-F6E358464104}" presName="arrow" presStyleLbl="bgShp" presStyleIdx="0" presStyleCnt="1"/>
      <dgm:spPr/>
    </dgm:pt>
    <dgm:pt modelId="{85B59080-1B31-4DA4-9297-DB0FD8D21EA2}" type="pres">
      <dgm:prSet presAssocID="{62A9F245-2EEA-4068-BD64-F6E358464104}" presName="arrowDiagram5" presStyleCnt="0"/>
      <dgm:spPr/>
    </dgm:pt>
    <dgm:pt modelId="{A68A8866-C9A7-44B0-A285-FC698C0E4AA9}" type="pres">
      <dgm:prSet presAssocID="{D818299C-41E2-47C1-93FF-61E81200BA70}" presName="bullet5a" presStyleLbl="node1" presStyleIdx="0" presStyleCnt="5"/>
      <dgm:spPr/>
    </dgm:pt>
    <dgm:pt modelId="{93428433-1347-4AC1-8613-E6FED07F2407}" type="pres">
      <dgm:prSet presAssocID="{D818299C-41E2-47C1-93FF-61E81200BA70}" presName="textBox5a" presStyleLbl="revTx" presStyleIdx="0" presStyleCnt="5" custScaleX="173133" custLinFactNeighborX="34189" custLinFactNeighborY="1523">
        <dgm:presLayoutVars>
          <dgm:bulletEnabled val="1"/>
        </dgm:presLayoutVars>
      </dgm:prSet>
      <dgm:spPr/>
    </dgm:pt>
    <dgm:pt modelId="{71BCC152-946F-4307-AABF-66813EE3A391}" type="pres">
      <dgm:prSet presAssocID="{04C26F82-EF01-4B02-AE4C-435AABD9CBAD}" presName="bullet5b" presStyleLbl="node1" presStyleIdx="1" presStyleCnt="5"/>
      <dgm:spPr/>
    </dgm:pt>
    <dgm:pt modelId="{8A442CED-E62A-4253-8FB8-E13D239E8DBB}" type="pres">
      <dgm:prSet presAssocID="{04C26F82-EF01-4B02-AE4C-435AABD9CBAD}" presName="textBox5b" presStyleLbl="revTx" presStyleIdx="1" presStyleCnt="5">
        <dgm:presLayoutVars>
          <dgm:bulletEnabled val="1"/>
        </dgm:presLayoutVars>
      </dgm:prSet>
      <dgm:spPr/>
    </dgm:pt>
    <dgm:pt modelId="{EAE974F2-A62B-4BEA-9A25-57F6E655A5EA}" type="pres">
      <dgm:prSet presAssocID="{C5792B9B-02A6-4943-BD1F-B7E092EC637D}" presName="bullet5c" presStyleLbl="node1" presStyleIdx="2" presStyleCnt="5"/>
      <dgm:spPr/>
    </dgm:pt>
    <dgm:pt modelId="{44F1D90F-CA11-441C-B4F3-06DB308D8AD7}" type="pres">
      <dgm:prSet presAssocID="{C5792B9B-02A6-4943-BD1F-B7E092EC637D}" presName="textBox5c" presStyleLbl="revTx" presStyleIdx="2" presStyleCnt="5">
        <dgm:presLayoutVars>
          <dgm:bulletEnabled val="1"/>
        </dgm:presLayoutVars>
      </dgm:prSet>
      <dgm:spPr/>
    </dgm:pt>
    <dgm:pt modelId="{6351050E-843F-448F-8043-BD58D7551725}" type="pres">
      <dgm:prSet presAssocID="{0D01401E-AAB6-4D78-8AE1-979242178B85}" presName="bullet5d" presStyleLbl="node1" presStyleIdx="3" presStyleCnt="5"/>
      <dgm:spPr/>
    </dgm:pt>
    <dgm:pt modelId="{D3CF890F-4B34-4F73-8C56-4309CD2316FF}" type="pres">
      <dgm:prSet presAssocID="{0D01401E-AAB6-4D78-8AE1-979242178B85}" presName="textBox5d" presStyleLbl="revTx" presStyleIdx="3" presStyleCnt="5" custScaleX="153810" custScaleY="85340" custLinFactNeighborX="10536" custLinFactNeighborY="-345">
        <dgm:presLayoutVars>
          <dgm:bulletEnabled val="1"/>
        </dgm:presLayoutVars>
      </dgm:prSet>
      <dgm:spPr/>
    </dgm:pt>
    <dgm:pt modelId="{9E5717CC-4F9F-4442-87CA-B5B445C37D26}" type="pres">
      <dgm:prSet presAssocID="{A5469E72-B590-4000-BE65-34B1228351C7}" presName="bullet5e" presStyleLbl="node1" presStyleIdx="4" presStyleCnt="5"/>
      <dgm:spPr/>
    </dgm:pt>
    <dgm:pt modelId="{A87A84B8-72DC-4B99-A2BD-49647187BAD6}" type="pres">
      <dgm:prSet presAssocID="{A5469E72-B590-4000-BE65-34B1228351C7}" presName="textBox5e" presStyleLbl="revTx" presStyleIdx="4" presStyleCnt="5" custScaleX="151745" custLinFactNeighborX="23116" custLinFactNeighborY="110">
        <dgm:presLayoutVars>
          <dgm:bulletEnabled val="1"/>
        </dgm:presLayoutVars>
      </dgm:prSet>
      <dgm:spPr/>
    </dgm:pt>
  </dgm:ptLst>
  <dgm:cxnLst>
    <dgm:cxn modelId="{ADD84220-465F-4AD6-98B2-8FA613BF959A}" type="presOf" srcId="{62A9F245-2EEA-4068-BD64-F6E358464104}" destId="{E9B592EA-6EC1-4331-8703-F06A673A3E5B}" srcOrd="0" destOrd="0" presId="urn:microsoft.com/office/officeart/2005/8/layout/arrow2#1"/>
    <dgm:cxn modelId="{5FB1893D-830F-40C9-A921-C37977269BC1}" srcId="{62A9F245-2EEA-4068-BD64-F6E358464104}" destId="{A5469E72-B590-4000-BE65-34B1228351C7}" srcOrd="4" destOrd="0" parTransId="{5A26291D-D33E-4791-B93F-DAF1E6EAE849}" sibTransId="{BC79FADA-96FF-4D67-A30F-026732A22DAD}"/>
    <dgm:cxn modelId="{986E6F52-886B-4B10-BD13-8D83EFFD6023}" type="presOf" srcId="{0D01401E-AAB6-4D78-8AE1-979242178B85}" destId="{D3CF890F-4B34-4F73-8C56-4309CD2316FF}" srcOrd="0" destOrd="0" presId="urn:microsoft.com/office/officeart/2005/8/layout/arrow2#1"/>
    <dgm:cxn modelId="{5967B280-B17C-4C7C-9A2F-103C6D3CD4DF}" type="presOf" srcId="{D818299C-41E2-47C1-93FF-61E81200BA70}" destId="{93428433-1347-4AC1-8613-E6FED07F2407}" srcOrd="0" destOrd="0" presId="urn:microsoft.com/office/officeart/2005/8/layout/arrow2#1"/>
    <dgm:cxn modelId="{B4B3DE91-BC86-402A-B4C4-248312D4CED2}" srcId="{62A9F245-2EEA-4068-BD64-F6E358464104}" destId="{0D01401E-AAB6-4D78-8AE1-979242178B85}" srcOrd="3" destOrd="0" parTransId="{761D1DD0-8A88-4B31-850E-DA1D8B962357}" sibTransId="{779673A6-5A8B-48AF-A11B-FD217C8A0816}"/>
    <dgm:cxn modelId="{FD1673BA-C45E-4AB0-8240-0CCD67EC12B9}" type="presOf" srcId="{04C26F82-EF01-4B02-AE4C-435AABD9CBAD}" destId="{8A442CED-E62A-4253-8FB8-E13D239E8DBB}" srcOrd="0" destOrd="0" presId="urn:microsoft.com/office/officeart/2005/8/layout/arrow2#1"/>
    <dgm:cxn modelId="{1B5225BE-9398-48F8-8998-41994FC724CC}" srcId="{62A9F245-2EEA-4068-BD64-F6E358464104}" destId="{D818299C-41E2-47C1-93FF-61E81200BA70}" srcOrd="0" destOrd="0" parTransId="{2087A442-C59B-4716-BDEA-05687BDA7BF1}" sibTransId="{A3286FB7-C04D-4150-8D9E-0D52768ECBF1}"/>
    <dgm:cxn modelId="{556417C7-2E03-4A0A-A9E5-5CA7A96C33DB}" type="presOf" srcId="{A5469E72-B590-4000-BE65-34B1228351C7}" destId="{A87A84B8-72DC-4B99-A2BD-49647187BAD6}" srcOrd="0" destOrd="0" presId="urn:microsoft.com/office/officeart/2005/8/layout/arrow2#1"/>
    <dgm:cxn modelId="{84EF5BDF-CB3E-4F7F-A361-851D105F552A}" type="presOf" srcId="{C5792B9B-02A6-4943-BD1F-B7E092EC637D}" destId="{44F1D90F-CA11-441C-B4F3-06DB308D8AD7}" srcOrd="0" destOrd="0" presId="urn:microsoft.com/office/officeart/2005/8/layout/arrow2#1"/>
    <dgm:cxn modelId="{61D211EE-9C68-4715-8EE4-C9DD215614EB}" srcId="{62A9F245-2EEA-4068-BD64-F6E358464104}" destId="{C5792B9B-02A6-4943-BD1F-B7E092EC637D}" srcOrd="2" destOrd="0" parTransId="{444714BC-2920-4C1A-B313-8F0D58B3F77D}" sibTransId="{002993CD-340A-489C-9422-F0363A371746}"/>
    <dgm:cxn modelId="{8CBD33FD-D7D1-4570-88CE-F81297D30326}" srcId="{62A9F245-2EEA-4068-BD64-F6E358464104}" destId="{04C26F82-EF01-4B02-AE4C-435AABD9CBAD}" srcOrd="1" destOrd="0" parTransId="{8648D2EC-717E-43E9-989A-542836554DCE}" sibTransId="{025DDC46-DC7A-4F8C-BDE1-4DF055886A85}"/>
    <dgm:cxn modelId="{3B7923AA-E04F-460D-AC3C-53F2000E98C5}" type="presParOf" srcId="{E9B592EA-6EC1-4331-8703-F06A673A3E5B}" destId="{43AFAA6B-6CB7-479E-ADA1-6729511206DF}" srcOrd="0" destOrd="0" presId="urn:microsoft.com/office/officeart/2005/8/layout/arrow2#1"/>
    <dgm:cxn modelId="{22BAEE38-8F17-4B98-BE32-2217FF7C6DBF}" type="presParOf" srcId="{E9B592EA-6EC1-4331-8703-F06A673A3E5B}" destId="{85B59080-1B31-4DA4-9297-DB0FD8D21EA2}" srcOrd="1" destOrd="0" presId="urn:microsoft.com/office/officeart/2005/8/layout/arrow2#1"/>
    <dgm:cxn modelId="{F6AD21E4-2B56-4EEA-91AB-6852B3376991}" type="presParOf" srcId="{85B59080-1B31-4DA4-9297-DB0FD8D21EA2}" destId="{A68A8866-C9A7-44B0-A285-FC698C0E4AA9}" srcOrd="0" destOrd="0" presId="urn:microsoft.com/office/officeart/2005/8/layout/arrow2#1"/>
    <dgm:cxn modelId="{32E8B6FE-F117-4FED-928D-1529B8856B86}" type="presParOf" srcId="{85B59080-1B31-4DA4-9297-DB0FD8D21EA2}" destId="{93428433-1347-4AC1-8613-E6FED07F2407}" srcOrd="1" destOrd="0" presId="urn:microsoft.com/office/officeart/2005/8/layout/arrow2#1"/>
    <dgm:cxn modelId="{0AA43077-B781-432C-B07F-70211A3DE84D}" type="presParOf" srcId="{85B59080-1B31-4DA4-9297-DB0FD8D21EA2}" destId="{71BCC152-946F-4307-AABF-66813EE3A391}" srcOrd="2" destOrd="0" presId="urn:microsoft.com/office/officeart/2005/8/layout/arrow2#1"/>
    <dgm:cxn modelId="{980FCE00-7CAF-4C53-90F9-1C8712D36B5D}" type="presParOf" srcId="{85B59080-1B31-4DA4-9297-DB0FD8D21EA2}" destId="{8A442CED-E62A-4253-8FB8-E13D239E8DBB}" srcOrd="3" destOrd="0" presId="urn:microsoft.com/office/officeart/2005/8/layout/arrow2#1"/>
    <dgm:cxn modelId="{E75A7925-29C3-4D7E-BC24-F9BA3E8846EE}" type="presParOf" srcId="{85B59080-1B31-4DA4-9297-DB0FD8D21EA2}" destId="{EAE974F2-A62B-4BEA-9A25-57F6E655A5EA}" srcOrd="4" destOrd="0" presId="urn:microsoft.com/office/officeart/2005/8/layout/arrow2#1"/>
    <dgm:cxn modelId="{3C335D43-0C4A-44D7-B2CC-7450972A71F4}" type="presParOf" srcId="{85B59080-1B31-4DA4-9297-DB0FD8D21EA2}" destId="{44F1D90F-CA11-441C-B4F3-06DB308D8AD7}" srcOrd="5" destOrd="0" presId="urn:microsoft.com/office/officeart/2005/8/layout/arrow2#1"/>
    <dgm:cxn modelId="{297B0D3A-2345-4DAB-AB5F-9DC8729352B9}" type="presParOf" srcId="{85B59080-1B31-4DA4-9297-DB0FD8D21EA2}" destId="{6351050E-843F-448F-8043-BD58D7551725}" srcOrd="6" destOrd="0" presId="urn:microsoft.com/office/officeart/2005/8/layout/arrow2#1"/>
    <dgm:cxn modelId="{8061E676-6DFF-45CB-BA29-F53B2BEC07D2}" type="presParOf" srcId="{85B59080-1B31-4DA4-9297-DB0FD8D21EA2}" destId="{D3CF890F-4B34-4F73-8C56-4309CD2316FF}" srcOrd="7" destOrd="0" presId="urn:microsoft.com/office/officeart/2005/8/layout/arrow2#1"/>
    <dgm:cxn modelId="{EB3D3AAF-3719-4CEF-A2E6-552E6EB4FDB2}" type="presParOf" srcId="{85B59080-1B31-4DA4-9297-DB0FD8D21EA2}" destId="{9E5717CC-4F9F-4442-87CA-B5B445C37D26}" srcOrd="8" destOrd="0" presId="urn:microsoft.com/office/officeart/2005/8/layout/arrow2#1"/>
    <dgm:cxn modelId="{D8F31D3E-58FC-45C1-9A69-97BE0C358D01}" type="presParOf" srcId="{85B59080-1B31-4DA4-9297-DB0FD8D21EA2}" destId="{A87A84B8-72DC-4B99-A2BD-49647187BAD6}" srcOrd="9" destOrd="0" presId="urn:microsoft.com/office/officeart/2005/8/layout/arrow2#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5E42A43-3FC8-4282-8A81-A43BE7E2D5F1}" type="doc">
      <dgm:prSet loTypeId="urn:microsoft.com/office/officeart/2005/8/layout/arrow2#2" loCatId="process" qsTypeId="urn:microsoft.com/office/officeart/2005/8/quickstyle/simple1#2" qsCatId="simple" csTypeId="urn:microsoft.com/office/officeart/2005/8/colors/accent1_2#2" csCatId="accent1" phldr="1"/>
      <dgm:spPr/>
      <dgm:t>
        <a:bodyPr/>
        <a:lstStyle/>
        <a:p>
          <a:endParaRPr lang="fr-FR"/>
        </a:p>
      </dgm:t>
    </dgm:pt>
    <dgm:pt modelId="{1EC89E48-6446-4E9B-927F-C06F66E276D2}">
      <dgm:prSet phldrT="[Texte]"/>
      <dgm:spPr/>
      <dgm:t>
        <a:bodyPr/>
        <a:lstStyle/>
        <a:p>
          <a:r>
            <a:rPr lang="fr-FR" b="1" u="sng" dirty="0"/>
            <a:t>⑥ Traitement des fumées </a:t>
          </a:r>
          <a:endParaRPr lang="fr-FR" dirty="0"/>
        </a:p>
      </dgm:t>
    </dgm:pt>
    <dgm:pt modelId="{3B7D30F8-F477-4E9C-9451-AA13F1A3275B}" type="parTrans" cxnId="{98E61F24-B6AE-4EE8-9799-5D00BC86B781}">
      <dgm:prSet/>
      <dgm:spPr/>
      <dgm:t>
        <a:bodyPr/>
        <a:lstStyle/>
        <a:p>
          <a:endParaRPr lang="fr-FR"/>
        </a:p>
      </dgm:t>
    </dgm:pt>
    <dgm:pt modelId="{01E27FC6-0FF8-4177-B3C1-DA1BC0F1ED7E}" type="sibTrans" cxnId="{98E61F24-B6AE-4EE8-9799-5D00BC86B781}">
      <dgm:prSet/>
      <dgm:spPr/>
      <dgm:t>
        <a:bodyPr/>
        <a:lstStyle/>
        <a:p>
          <a:endParaRPr lang="fr-FR"/>
        </a:p>
      </dgm:t>
    </dgm:pt>
    <dgm:pt modelId="{07A30670-B66F-4934-AEF6-B43D9627031D}">
      <dgm:prSet phldrT="[Texte]"/>
      <dgm:spPr/>
      <dgm:t>
        <a:bodyPr/>
        <a:lstStyle/>
        <a:p>
          <a:r>
            <a:rPr lang="fr-FR" b="1" u="sng" dirty="0"/>
            <a:t>⑦, dépoussiérage traitement des dioxines…</a:t>
          </a:r>
          <a:endParaRPr lang="fr-FR" dirty="0"/>
        </a:p>
      </dgm:t>
    </dgm:pt>
    <dgm:pt modelId="{ACA32153-D183-4FDB-B770-BE3F494F54DA}" type="parTrans" cxnId="{2F47F048-4E0A-470E-A3C1-BA41FB395D93}">
      <dgm:prSet/>
      <dgm:spPr/>
      <dgm:t>
        <a:bodyPr/>
        <a:lstStyle/>
        <a:p>
          <a:endParaRPr lang="fr-FR"/>
        </a:p>
      </dgm:t>
    </dgm:pt>
    <dgm:pt modelId="{B37C9732-6E78-4915-9732-C5F7BB59DC33}" type="sibTrans" cxnId="{2F47F048-4E0A-470E-A3C1-BA41FB395D93}">
      <dgm:prSet/>
      <dgm:spPr/>
      <dgm:t>
        <a:bodyPr/>
        <a:lstStyle/>
        <a:p>
          <a:endParaRPr lang="fr-FR"/>
        </a:p>
      </dgm:t>
    </dgm:pt>
    <dgm:pt modelId="{599FF0A5-16F6-4741-A8B2-3F9C5E702F28}">
      <dgm:prSet phldrT="[Texte]"/>
      <dgm:spPr/>
      <dgm:t>
        <a:bodyPr/>
        <a:lstStyle/>
        <a:p>
          <a:r>
            <a:rPr lang="fr-FR" b="1" u="sng" dirty="0"/>
            <a:t>⑧ le traitement  des résidus des fumées d’incinération </a:t>
          </a:r>
          <a:endParaRPr lang="fr-FR" dirty="0"/>
        </a:p>
      </dgm:t>
    </dgm:pt>
    <dgm:pt modelId="{0DB244E1-7096-4CAE-A59D-228D0575FC5B}" type="parTrans" cxnId="{913B62C4-DCDA-466E-9A4D-CC0DAB3ECEED}">
      <dgm:prSet/>
      <dgm:spPr/>
      <dgm:t>
        <a:bodyPr/>
        <a:lstStyle/>
        <a:p>
          <a:endParaRPr lang="fr-FR"/>
        </a:p>
      </dgm:t>
    </dgm:pt>
    <dgm:pt modelId="{B861EF53-0387-4DE4-9604-990915242EAB}" type="sibTrans" cxnId="{913B62C4-DCDA-466E-9A4D-CC0DAB3ECEED}">
      <dgm:prSet/>
      <dgm:spPr/>
      <dgm:t>
        <a:bodyPr/>
        <a:lstStyle/>
        <a:p>
          <a:endParaRPr lang="fr-FR"/>
        </a:p>
      </dgm:t>
    </dgm:pt>
    <dgm:pt modelId="{A49974B9-D363-4328-90E3-25BF86711BF8}">
      <dgm:prSet/>
      <dgm:spPr/>
      <dgm:t>
        <a:bodyPr/>
        <a:lstStyle/>
        <a:p>
          <a:r>
            <a:rPr lang="fr-FR" b="1" u="sng" dirty="0"/>
            <a:t>⑨ L’évacuation </a:t>
          </a:r>
          <a:endParaRPr lang="fr-FR" dirty="0"/>
        </a:p>
      </dgm:t>
    </dgm:pt>
    <dgm:pt modelId="{FB043104-5CB8-44ED-90E6-96BDE5AB4736}" type="parTrans" cxnId="{16AC6C75-965A-46DC-97B5-BE7E0F6273EF}">
      <dgm:prSet/>
      <dgm:spPr/>
      <dgm:t>
        <a:bodyPr/>
        <a:lstStyle/>
        <a:p>
          <a:endParaRPr lang="fr-FR"/>
        </a:p>
      </dgm:t>
    </dgm:pt>
    <dgm:pt modelId="{D1C6175B-898B-48F3-9BDD-841E1AE961AC}" type="sibTrans" cxnId="{16AC6C75-965A-46DC-97B5-BE7E0F6273EF}">
      <dgm:prSet/>
      <dgm:spPr/>
      <dgm:t>
        <a:bodyPr/>
        <a:lstStyle/>
        <a:p>
          <a:endParaRPr lang="fr-FR"/>
        </a:p>
      </dgm:t>
    </dgm:pt>
    <dgm:pt modelId="{E763066B-97C1-4DE3-8C7E-89E5115FFC52}" type="pres">
      <dgm:prSet presAssocID="{D5E42A43-3FC8-4282-8A81-A43BE7E2D5F1}" presName="arrowDiagram" presStyleCnt="0">
        <dgm:presLayoutVars>
          <dgm:chMax val="5"/>
          <dgm:dir/>
          <dgm:resizeHandles val="exact"/>
        </dgm:presLayoutVars>
      </dgm:prSet>
      <dgm:spPr/>
    </dgm:pt>
    <dgm:pt modelId="{C1C4E97A-2DD1-43C8-B0F8-DCAF8623FE7E}" type="pres">
      <dgm:prSet presAssocID="{D5E42A43-3FC8-4282-8A81-A43BE7E2D5F1}" presName="arrow" presStyleLbl="bgShp" presStyleIdx="0" presStyleCnt="1" custLinFactNeighborX="4777" custLinFactNeighborY="25524"/>
      <dgm:spPr/>
    </dgm:pt>
    <dgm:pt modelId="{06ED2574-E1D0-4F35-BE7B-91E7FC344BAF}" type="pres">
      <dgm:prSet presAssocID="{D5E42A43-3FC8-4282-8A81-A43BE7E2D5F1}" presName="arrowDiagram4" presStyleCnt="0"/>
      <dgm:spPr/>
    </dgm:pt>
    <dgm:pt modelId="{D99D8604-504F-49A1-B0A3-8E1ACEED12BA}" type="pres">
      <dgm:prSet presAssocID="{1EC89E48-6446-4E9B-927F-C06F66E276D2}" presName="bullet4a" presStyleLbl="node1" presStyleIdx="0" presStyleCnt="4"/>
      <dgm:spPr/>
    </dgm:pt>
    <dgm:pt modelId="{215C6EA8-DF11-4A2F-B29C-9C9BE4CCECE1}" type="pres">
      <dgm:prSet presAssocID="{1EC89E48-6446-4E9B-927F-C06F66E276D2}" presName="textBox4a" presStyleLbl="revTx" presStyleIdx="0" presStyleCnt="4">
        <dgm:presLayoutVars>
          <dgm:bulletEnabled val="1"/>
        </dgm:presLayoutVars>
      </dgm:prSet>
      <dgm:spPr/>
    </dgm:pt>
    <dgm:pt modelId="{65B82CE8-0255-4484-ADCB-E3C3118B58EF}" type="pres">
      <dgm:prSet presAssocID="{07A30670-B66F-4934-AEF6-B43D9627031D}" presName="bullet4b" presStyleLbl="node1" presStyleIdx="1" presStyleCnt="4"/>
      <dgm:spPr/>
    </dgm:pt>
    <dgm:pt modelId="{5BA4AFD8-8F75-4D40-93BE-AF7AA742E12E}" type="pres">
      <dgm:prSet presAssocID="{07A30670-B66F-4934-AEF6-B43D9627031D}" presName="textBox4b" presStyleLbl="revTx" presStyleIdx="1" presStyleCnt="4">
        <dgm:presLayoutVars>
          <dgm:bulletEnabled val="1"/>
        </dgm:presLayoutVars>
      </dgm:prSet>
      <dgm:spPr/>
    </dgm:pt>
    <dgm:pt modelId="{A85F9156-28DD-4C0A-B15E-6F4CE549FC62}" type="pres">
      <dgm:prSet presAssocID="{599FF0A5-16F6-4741-A8B2-3F9C5E702F28}" presName="bullet4c" presStyleLbl="node1" presStyleIdx="2" presStyleCnt="4"/>
      <dgm:spPr/>
    </dgm:pt>
    <dgm:pt modelId="{2DE29A77-0B65-45C1-9151-34B0F61B762F}" type="pres">
      <dgm:prSet presAssocID="{599FF0A5-16F6-4741-A8B2-3F9C5E702F28}" presName="textBox4c" presStyleLbl="revTx" presStyleIdx="2" presStyleCnt="4" custScaleX="191455" custLinFactNeighborX="36693" custLinFactNeighborY="5394">
        <dgm:presLayoutVars>
          <dgm:bulletEnabled val="1"/>
        </dgm:presLayoutVars>
      </dgm:prSet>
      <dgm:spPr/>
    </dgm:pt>
    <dgm:pt modelId="{E7486373-AA27-4001-B3E6-3C213CEF1D2E}" type="pres">
      <dgm:prSet presAssocID="{A49974B9-D363-4328-90E3-25BF86711BF8}" presName="bullet4d" presStyleLbl="node1" presStyleIdx="3" presStyleCnt="4"/>
      <dgm:spPr/>
    </dgm:pt>
    <dgm:pt modelId="{59F67019-25EB-40BE-BD25-78B8F4499A7B}" type="pres">
      <dgm:prSet presAssocID="{A49974B9-D363-4328-90E3-25BF86711BF8}" presName="textBox4d" presStyleLbl="revTx" presStyleIdx="3" presStyleCnt="4">
        <dgm:presLayoutVars>
          <dgm:bulletEnabled val="1"/>
        </dgm:presLayoutVars>
      </dgm:prSet>
      <dgm:spPr/>
    </dgm:pt>
  </dgm:ptLst>
  <dgm:cxnLst>
    <dgm:cxn modelId="{7E03C106-0E5F-4FCC-90A9-3E03090C92BC}" type="presOf" srcId="{D5E42A43-3FC8-4282-8A81-A43BE7E2D5F1}" destId="{E763066B-97C1-4DE3-8C7E-89E5115FFC52}" srcOrd="0" destOrd="0" presId="urn:microsoft.com/office/officeart/2005/8/layout/arrow2#2"/>
    <dgm:cxn modelId="{188BE919-2FEF-426C-869A-A20A366682EC}" type="presOf" srcId="{1EC89E48-6446-4E9B-927F-C06F66E276D2}" destId="{215C6EA8-DF11-4A2F-B29C-9C9BE4CCECE1}" srcOrd="0" destOrd="0" presId="urn:microsoft.com/office/officeart/2005/8/layout/arrow2#2"/>
    <dgm:cxn modelId="{98E61F24-B6AE-4EE8-9799-5D00BC86B781}" srcId="{D5E42A43-3FC8-4282-8A81-A43BE7E2D5F1}" destId="{1EC89E48-6446-4E9B-927F-C06F66E276D2}" srcOrd="0" destOrd="0" parTransId="{3B7D30F8-F477-4E9C-9451-AA13F1A3275B}" sibTransId="{01E27FC6-0FF8-4177-B3C1-DA1BC0F1ED7E}"/>
    <dgm:cxn modelId="{2F47F048-4E0A-470E-A3C1-BA41FB395D93}" srcId="{D5E42A43-3FC8-4282-8A81-A43BE7E2D5F1}" destId="{07A30670-B66F-4934-AEF6-B43D9627031D}" srcOrd="1" destOrd="0" parTransId="{ACA32153-D183-4FDB-B770-BE3F494F54DA}" sibTransId="{B37C9732-6E78-4915-9732-C5F7BB59DC33}"/>
    <dgm:cxn modelId="{16AC6C75-965A-46DC-97B5-BE7E0F6273EF}" srcId="{D5E42A43-3FC8-4282-8A81-A43BE7E2D5F1}" destId="{A49974B9-D363-4328-90E3-25BF86711BF8}" srcOrd="3" destOrd="0" parTransId="{FB043104-5CB8-44ED-90E6-96BDE5AB4736}" sibTransId="{D1C6175B-898B-48F3-9BDD-841E1AE961AC}"/>
    <dgm:cxn modelId="{65F9E07C-191F-445C-83A7-B4BDF055636A}" type="presOf" srcId="{07A30670-B66F-4934-AEF6-B43D9627031D}" destId="{5BA4AFD8-8F75-4D40-93BE-AF7AA742E12E}" srcOrd="0" destOrd="0" presId="urn:microsoft.com/office/officeart/2005/8/layout/arrow2#2"/>
    <dgm:cxn modelId="{8C22DCA8-0008-488E-B216-B527AC479218}" type="presOf" srcId="{A49974B9-D363-4328-90E3-25BF86711BF8}" destId="{59F67019-25EB-40BE-BD25-78B8F4499A7B}" srcOrd="0" destOrd="0" presId="urn:microsoft.com/office/officeart/2005/8/layout/arrow2#2"/>
    <dgm:cxn modelId="{913B62C4-DCDA-466E-9A4D-CC0DAB3ECEED}" srcId="{D5E42A43-3FC8-4282-8A81-A43BE7E2D5F1}" destId="{599FF0A5-16F6-4741-A8B2-3F9C5E702F28}" srcOrd="2" destOrd="0" parTransId="{0DB244E1-7096-4CAE-A59D-228D0575FC5B}" sibTransId="{B861EF53-0387-4DE4-9604-990915242EAB}"/>
    <dgm:cxn modelId="{FBB954F6-9859-478C-8E73-48E4EB31C240}" type="presOf" srcId="{599FF0A5-16F6-4741-A8B2-3F9C5E702F28}" destId="{2DE29A77-0B65-45C1-9151-34B0F61B762F}" srcOrd="0" destOrd="0" presId="urn:microsoft.com/office/officeart/2005/8/layout/arrow2#2"/>
    <dgm:cxn modelId="{96DF9857-F3C1-4F32-ADD8-E040732B7A9E}" type="presParOf" srcId="{E763066B-97C1-4DE3-8C7E-89E5115FFC52}" destId="{C1C4E97A-2DD1-43C8-B0F8-DCAF8623FE7E}" srcOrd="0" destOrd="0" presId="urn:microsoft.com/office/officeart/2005/8/layout/arrow2#2"/>
    <dgm:cxn modelId="{18C70FD9-9BCE-4C83-A13E-01D3AABEADCD}" type="presParOf" srcId="{E763066B-97C1-4DE3-8C7E-89E5115FFC52}" destId="{06ED2574-E1D0-4F35-BE7B-91E7FC344BAF}" srcOrd="1" destOrd="0" presId="urn:microsoft.com/office/officeart/2005/8/layout/arrow2#2"/>
    <dgm:cxn modelId="{94585A2F-DA11-478F-BE26-1705AF367823}" type="presParOf" srcId="{06ED2574-E1D0-4F35-BE7B-91E7FC344BAF}" destId="{D99D8604-504F-49A1-B0A3-8E1ACEED12BA}" srcOrd="0" destOrd="0" presId="urn:microsoft.com/office/officeart/2005/8/layout/arrow2#2"/>
    <dgm:cxn modelId="{102AD302-2A23-422F-82D7-F4E203BA0037}" type="presParOf" srcId="{06ED2574-E1D0-4F35-BE7B-91E7FC344BAF}" destId="{215C6EA8-DF11-4A2F-B29C-9C9BE4CCECE1}" srcOrd="1" destOrd="0" presId="urn:microsoft.com/office/officeart/2005/8/layout/arrow2#2"/>
    <dgm:cxn modelId="{F096912A-89D7-44C9-9ED6-0F910FE2F51F}" type="presParOf" srcId="{06ED2574-E1D0-4F35-BE7B-91E7FC344BAF}" destId="{65B82CE8-0255-4484-ADCB-E3C3118B58EF}" srcOrd="2" destOrd="0" presId="urn:microsoft.com/office/officeart/2005/8/layout/arrow2#2"/>
    <dgm:cxn modelId="{6CBBE334-BF5F-48F0-B334-C0D095E3A783}" type="presParOf" srcId="{06ED2574-E1D0-4F35-BE7B-91E7FC344BAF}" destId="{5BA4AFD8-8F75-4D40-93BE-AF7AA742E12E}" srcOrd="3" destOrd="0" presId="urn:microsoft.com/office/officeart/2005/8/layout/arrow2#2"/>
    <dgm:cxn modelId="{C24BBDAB-C3D3-4619-95B0-DF153DBA6C8D}" type="presParOf" srcId="{06ED2574-E1D0-4F35-BE7B-91E7FC344BAF}" destId="{A85F9156-28DD-4C0A-B15E-6F4CE549FC62}" srcOrd="4" destOrd="0" presId="urn:microsoft.com/office/officeart/2005/8/layout/arrow2#2"/>
    <dgm:cxn modelId="{60DA5636-644F-472A-BE47-EAE2FFEB3C93}" type="presParOf" srcId="{06ED2574-E1D0-4F35-BE7B-91E7FC344BAF}" destId="{2DE29A77-0B65-45C1-9151-34B0F61B762F}" srcOrd="5" destOrd="0" presId="urn:microsoft.com/office/officeart/2005/8/layout/arrow2#2"/>
    <dgm:cxn modelId="{401887BC-8A4C-4A5E-98FB-FCF059C4A3FC}" type="presParOf" srcId="{06ED2574-E1D0-4F35-BE7B-91E7FC344BAF}" destId="{E7486373-AA27-4001-B3E6-3C213CEF1D2E}" srcOrd="6" destOrd="0" presId="urn:microsoft.com/office/officeart/2005/8/layout/arrow2#2"/>
    <dgm:cxn modelId="{479FF8F6-417E-456F-A4EA-2E1788C5571E}" type="presParOf" srcId="{06ED2574-E1D0-4F35-BE7B-91E7FC344BAF}" destId="{59F67019-25EB-40BE-BD25-78B8F4499A7B}" srcOrd="7" destOrd="0" presId="urn:microsoft.com/office/officeart/2005/8/layout/arrow2#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44DFB9E-FE39-49B2-90E0-69DF1EB28338}" type="doc">
      <dgm:prSet loTypeId="urn:microsoft.com/office/officeart/2005/8/layout/hierarchy1#1" loCatId="hierarchy" qsTypeId="urn:microsoft.com/office/officeart/2005/8/quickstyle/simple1#3" qsCatId="simple" csTypeId="urn:microsoft.com/office/officeart/2005/8/colors/accent1_2#3" csCatId="accent1" phldr="1"/>
      <dgm:spPr/>
      <dgm:t>
        <a:bodyPr/>
        <a:lstStyle/>
        <a:p>
          <a:endParaRPr lang="fr-FR"/>
        </a:p>
      </dgm:t>
    </dgm:pt>
    <dgm:pt modelId="{10F9E020-BE86-44D4-82EF-2FD35688B753}">
      <dgm:prSet phldrT="[Texte]" custT="1"/>
      <dgm:spPr/>
      <dgm:t>
        <a:bodyPr/>
        <a:lstStyle/>
        <a:p>
          <a:r>
            <a:rPr lang="fr-FR" sz="2000" dirty="0"/>
            <a:t>Incinération:</a:t>
          </a:r>
        </a:p>
      </dgm:t>
    </dgm:pt>
    <dgm:pt modelId="{D24C4139-B893-4ED4-9A0D-A7CA50B2509F}" type="parTrans" cxnId="{02431C74-501D-472F-9E9D-24DE74263262}">
      <dgm:prSet/>
      <dgm:spPr/>
      <dgm:t>
        <a:bodyPr/>
        <a:lstStyle/>
        <a:p>
          <a:endParaRPr lang="fr-FR"/>
        </a:p>
      </dgm:t>
    </dgm:pt>
    <dgm:pt modelId="{834D9E2A-6B7F-4A5A-AFAE-63BD31563440}" type="sibTrans" cxnId="{02431C74-501D-472F-9E9D-24DE74263262}">
      <dgm:prSet/>
      <dgm:spPr/>
      <dgm:t>
        <a:bodyPr/>
        <a:lstStyle/>
        <a:p>
          <a:endParaRPr lang="fr-FR"/>
        </a:p>
      </dgm:t>
    </dgm:pt>
    <dgm:pt modelId="{1609B4CA-A2D0-40F1-89BB-B26161795E38}">
      <dgm:prSet phldrT="[Texte]" custT="1"/>
      <dgm:spPr/>
      <dgm:t>
        <a:bodyPr/>
        <a:lstStyle/>
        <a:p>
          <a:r>
            <a:rPr lang="fr-FR" sz="2000" dirty="0"/>
            <a:t>Traitement thermique dédié (mono incinération)</a:t>
          </a:r>
        </a:p>
      </dgm:t>
    </dgm:pt>
    <dgm:pt modelId="{82004808-436A-4A30-87CB-1C101DEBC4E8}" type="parTrans" cxnId="{E39B0386-C7E4-4C56-940D-1AA749DB8F26}">
      <dgm:prSet/>
      <dgm:spPr/>
      <dgm:t>
        <a:bodyPr/>
        <a:lstStyle/>
        <a:p>
          <a:endParaRPr lang="fr-FR"/>
        </a:p>
      </dgm:t>
    </dgm:pt>
    <dgm:pt modelId="{3A319F0E-C1C5-4435-AF68-D68C935393E5}" type="sibTrans" cxnId="{E39B0386-C7E4-4C56-940D-1AA749DB8F26}">
      <dgm:prSet/>
      <dgm:spPr/>
      <dgm:t>
        <a:bodyPr/>
        <a:lstStyle/>
        <a:p>
          <a:endParaRPr lang="fr-FR"/>
        </a:p>
      </dgm:t>
    </dgm:pt>
    <dgm:pt modelId="{75F402E5-8804-4D37-90D8-5D343BA326D7}">
      <dgm:prSet phldrT="[Texte]" custT="1"/>
      <dgm:spPr/>
      <dgm:t>
        <a:bodyPr/>
        <a:lstStyle/>
        <a:p>
          <a:r>
            <a:rPr lang="fr-FR" sz="2000" dirty="0"/>
            <a:t>traitement avec les ordure ménagères </a:t>
          </a:r>
        </a:p>
      </dgm:t>
    </dgm:pt>
    <dgm:pt modelId="{6D289FED-46ED-4C3F-9BA7-D8B9E8687912}" type="parTrans" cxnId="{D167375C-00EB-4E71-AAAD-9D332537A3BC}">
      <dgm:prSet/>
      <dgm:spPr/>
      <dgm:t>
        <a:bodyPr/>
        <a:lstStyle/>
        <a:p>
          <a:endParaRPr lang="fr-FR"/>
        </a:p>
      </dgm:t>
    </dgm:pt>
    <dgm:pt modelId="{34B30FB1-6C44-4FFF-BB7A-747EC327D0C0}" type="sibTrans" cxnId="{D167375C-00EB-4E71-AAAD-9D332537A3BC}">
      <dgm:prSet/>
      <dgm:spPr/>
      <dgm:t>
        <a:bodyPr/>
        <a:lstStyle/>
        <a:p>
          <a:endParaRPr lang="fr-FR"/>
        </a:p>
      </dgm:t>
    </dgm:pt>
    <dgm:pt modelId="{5FF0183F-ABF2-4CAB-8741-CF315D9BCC17}">
      <dgm:prSet/>
      <dgm:spPr/>
      <dgm:t>
        <a:bodyPr/>
        <a:lstStyle/>
        <a:p>
          <a:r>
            <a:rPr lang="fr-FR" dirty="0"/>
            <a:t>Incinération dans les four de cimenterie</a:t>
          </a:r>
        </a:p>
      </dgm:t>
    </dgm:pt>
    <dgm:pt modelId="{0FE4E974-6F56-4D5B-A963-64066D70C80C}" type="parTrans" cxnId="{842F05F2-1BCE-4E5F-8FD0-A9CBBFA14B6C}">
      <dgm:prSet/>
      <dgm:spPr/>
      <dgm:t>
        <a:bodyPr/>
        <a:lstStyle/>
        <a:p>
          <a:endParaRPr lang="fr-FR"/>
        </a:p>
      </dgm:t>
    </dgm:pt>
    <dgm:pt modelId="{5F7B6813-DB42-450B-AAE3-0B743F1EA875}" type="sibTrans" cxnId="{842F05F2-1BCE-4E5F-8FD0-A9CBBFA14B6C}">
      <dgm:prSet/>
      <dgm:spPr/>
      <dgm:t>
        <a:bodyPr/>
        <a:lstStyle/>
        <a:p>
          <a:endParaRPr lang="fr-FR"/>
        </a:p>
      </dgm:t>
    </dgm:pt>
    <dgm:pt modelId="{96292B3A-1253-43E2-8BA9-84D351C1522E}" type="pres">
      <dgm:prSet presAssocID="{544DFB9E-FE39-49B2-90E0-69DF1EB28338}" presName="hierChild1" presStyleCnt="0">
        <dgm:presLayoutVars>
          <dgm:chPref val="1"/>
          <dgm:dir/>
          <dgm:animOne val="branch"/>
          <dgm:animLvl val="lvl"/>
          <dgm:resizeHandles/>
        </dgm:presLayoutVars>
      </dgm:prSet>
      <dgm:spPr/>
    </dgm:pt>
    <dgm:pt modelId="{03DF08D4-EEEC-455B-946E-A12796D5D766}" type="pres">
      <dgm:prSet presAssocID="{10F9E020-BE86-44D4-82EF-2FD35688B753}" presName="hierRoot1" presStyleCnt="0"/>
      <dgm:spPr/>
    </dgm:pt>
    <dgm:pt modelId="{DB67F4E0-7D92-43A2-8D07-1D8FF8E0D73A}" type="pres">
      <dgm:prSet presAssocID="{10F9E020-BE86-44D4-82EF-2FD35688B753}" presName="composite" presStyleCnt="0"/>
      <dgm:spPr/>
    </dgm:pt>
    <dgm:pt modelId="{A0814530-2276-4CE9-866E-C402B5F343D0}" type="pres">
      <dgm:prSet presAssocID="{10F9E020-BE86-44D4-82EF-2FD35688B753}" presName="background" presStyleLbl="node0" presStyleIdx="0" presStyleCnt="1"/>
      <dgm:spPr/>
    </dgm:pt>
    <dgm:pt modelId="{FBA7CF2E-0E7F-4AFC-A809-118D78DDAE84}" type="pres">
      <dgm:prSet presAssocID="{10F9E020-BE86-44D4-82EF-2FD35688B753}" presName="text" presStyleLbl="fgAcc0" presStyleIdx="0" presStyleCnt="1">
        <dgm:presLayoutVars>
          <dgm:chPref val="3"/>
        </dgm:presLayoutVars>
      </dgm:prSet>
      <dgm:spPr/>
    </dgm:pt>
    <dgm:pt modelId="{D4E12D50-F01C-47C0-A4AF-F772A9172DA6}" type="pres">
      <dgm:prSet presAssocID="{10F9E020-BE86-44D4-82EF-2FD35688B753}" presName="hierChild2" presStyleCnt="0"/>
      <dgm:spPr/>
    </dgm:pt>
    <dgm:pt modelId="{3D6FF7D2-7517-4697-B932-84971691ABC6}" type="pres">
      <dgm:prSet presAssocID="{82004808-436A-4A30-87CB-1C101DEBC4E8}" presName="Name10" presStyleLbl="parChTrans1D2" presStyleIdx="0" presStyleCnt="3"/>
      <dgm:spPr/>
    </dgm:pt>
    <dgm:pt modelId="{E2B98E08-9512-46CF-9D61-50CC16F8158B}" type="pres">
      <dgm:prSet presAssocID="{1609B4CA-A2D0-40F1-89BB-B26161795E38}" presName="hierRoot2" presStyleCnt="0"/>
      <dgm:spPr/>
    </dgm:pt>
    <dgm:pt modelId="{D41904FA-8CF6-4ECA-A4B1-E66F8BD2DECC}" type="pres">
      <dgm:prSet presAssocID="{1609B4CA-A2D0-40F1-89BB-B26161795E38}" presName="composite2" presStyleCnt="0"/>
      <dgm:spPr/>
    </dgm:pt>
    <dgm:pt modelId="{554CC3ED-F96C-4BB1-944C-77318FB8902F}" type="pres">
      <dgm:prSet presAssocID="{1609B4CA-A2D0-40F1-89BB-B26161795E38}" presName="background2" presStyleLbl="node2" presStyleIdx="0" presStyleCnt="3"/>
      <dgm:spPr/>
    </dgm:pt>
    <dgm:pt modelId="{BC1D8A8C-9A45-416E-A499-5868C21948CD}" type="pres">
      <dgm:prSet presAssocID="{1609B4CA-A2D0-40F1-89BB-B26161795E38}" presName="text2" presStyleLbl="fgAcc2" presStyleIdx="0" presStyleCnt="3">
        <dgm:presLayoutVars>
          <dgm:chPref val="3"/>
        </dgm:presLayoutVars>
      </dgm:prSet>
      <dgm:spPr/>
    </dgm:pt>
    <dgm:pt modelId="{75F3E017-DC3F-4854-813F-098ADFA83AC0}" type="pres">
      <dgm:prSet presAssocID="{1609B4CA-A2D0-40F1-89BB-B26161795E38}" presName="hierChild3" presStyleCnt="0"/>
      <dgm:spPr/>
    </dgm:pt>
    <dgm:pt modelId="{C00C3BB3-1DB3-4000-923D-16FA6226CD5F}" type="pres">
      <dgm:prSet presAssocID="{6D289FED-46ED-4C3F-9BA7-D8B9E8687912}" presName="Name10" presStyleLbl="parChTrans1D2" presStyleIdx="1" presStyleCnt="3"/>
      <dgm:spPr/>
    </dgm:pt>
    <dgm:pt modelId="{5E4372B6-B54D-4061-B472-1735F23C57F4}" type="pres">
      <dgm:prSet presAssocID="{75F402E5-8804-4D37-90D8-5D343BA326D7}" presName="hierRoot2" presStyleCnt="0"/>
      <dgm:spPr/>
    </dgm:pt>
    <dgm:pt modelId="{99CFAADE-AF46-40E9-A1C7-07D9A211BB5F}" type="pres">
      <dgm:prSet presAssocID="{75F402E5-8804-4D37-90D8-5D343BA326D7}" presName="composite2" presStyleCnt="0"/>
      <dgm:spPr/>
    </dgm:pt>
    <dgm:pt modelId="{FE35BD5D-F7E0-4197-8A6D-CC8C04A55E55}" type="pres">
      <dgm:prSet presAssocID="{75F402E5-8804-4D37-90D8-5D343BA326D7}" presName="background2" presStyleLbl="node2" presStyleIdx="1" presStyleCnt="3"/>
      <dgm:spPr/>
    </dgm:pt>
    <dgm:pt modelId="{70E91A71-13BB-4676-A3B7-8198A429B0DD}" type="pres">
      <dgm:prSet presAssocID="{75F402E5-8804-4D37-90D8-5D343BA326D7}" presName="text2" presStyleLbl="fgAcc2" presStyleIdx="1" presStyleCnt="3">
        <dgm:presLayoutVars>
          <dgm:chPref val="3"/>
        </dgm:presLayoutVars>
      </dgm:prSet>
      <dgm:spPr/>
    </dgm:pt>
    <dgm:pt modelId="{A811D47A-BF68-40D9-B9BB-0D6088F1FDF7}" type="pres">
      <dgm:prSet presAssocID="{75F402E5-8804-4D37-90D8-5D343BA326D7}" presName="hierChild3" presStyleCnt="0"/>
      <dgm:spPr/>
    </dgm:pt>
    <dgm:pt modelId="{950B3104-829E-47A6-9805-F26813B30E36}" type="pres">
      <dgm:prSet presAssocID="{0FE4E974-6F56-4D5B-A963-64066D70C80C}" presName="Name10" presStyleLbl="parChTrans1D2" presStyleIdx="2" presStyleCnt="3"/>
      <dgm:spPr/>
    </dgm:pt>
    <dgm:pt modelId="{F201041C-FB56-4FA0-BE2B-C794A771A008}" type="pres">
      <dgm:prSet presAssocID="{5FF0183F-ABF2-4CAB-8741-CF315D9BCC17}" presName="hierRoot2" presStyleCnt="0"/>
      <dgm:spPr/>
    </dgm:pt>
    <dgm:pt modelId="{00CE8696-72A3-4101-80B2-C3047991D666}" type="pres">
      <dgm:prSet presAssocID="{5FF0183F-ABF2-4CAB-8741-CF315D9BCC17}" presName="composite2" presStyleCnt="0"/>
      <dgm:spPr/>
    </dgm:pt>
    <dgm:pt modelId="{F37F2F8A-66A9-40A1-8926-3D8B2A34C284}" type="pres">
      <dgm:prSet presAssocID="{5FF0183F-ABF2-4CAB-8741-CF315D9BCC17}" presName="background2" presStyleLbl="node2" presStyleIdx="2" presStyleCnt="3"/>
      <dgm:spPr/>
    </dgm:pt>
    <dgm:pt modelId="{BFAB7943-BEEE-48AF-9F45-D8EABA5C750C}" type="pres">
      <dgm:prSet presAssocID="{5FF0183F-ABF2-4CAB-8741-CF315D9BCC17}" presName="text2" presStyleLbl="fgAcc2" presStyleIdx="2" presStyleCnt="3">
        <dgm:presLayoutVars>
          <dgm:chPref val="3"/>
        </dgm:presLayoutVars>
      </dgm:prSet>
      <dgm:spPr/>
    </dgm:pt>
    <dgm:pt modelId="{88400836-E488-429B-B851-412AA4539F3E}" type="pres">
      <dgm:prSet presAssocID="{5FF0183F-ABF2-4CAB-8741-CF315D9BCC17}" presName="hierChild3" presStyleCnt="0"/>
      <dgm:spPr/>
    </dgm:pt>
  </dgm:ptLst>
  <dgm:cxnLst>
    <dgm:cxn modelId="{D167375C-00EB-4E71-AAAD-9D332537A3BC}" srcId="{10F9E020-BE86-44D4-82EF-2FD35688B753}" destId="{75F402E5-8804-4D37-90D8-5D343BA326D7}" srcOrd="1" destOrd="0" parTransId="{6D289FED-46ED-4C3F-9BA7-D8B9E8687912}" sibTransId="{34B30FB1-6C44-4FFF-BB7A-747EC327D0C0}"/>
    <dgm:cxn modelId="{722C764E-7C7D-47BC-88D6-92AEA0D6238A}" type="presOf" srcId="{5FF0183F-ABF2-4CAB-8741-CF315D9BCC17}" destId="{BFAB7943-BEEE-48AF-9F45-D8EABA5C750C}" srcOrd="0" destOrd="0" presId="urn:microsoft.com/office/officeart/2005/8/layout/hierarchy1#1"/>
    <dgm:cxn modelId="{DD237B4F-CC3A-4795-8499-BEC873740969}" type="presOf" srcId="{544DFB9E-FE39-49B2-90E0-69DF1EB28338}" destId="{96292B3A-1253-43E2-8BA9-84D351C1522E}" srcOrd="0" destOrd="0" presId="urn:microsoft.com/office/officeart/2005/8/layout/hierarchy1#1"/>
    <dgm:cxn modelId="{E2913250-9922-48B4-90E9-A64497A4C237}" type="presOf" srcId="{1609B4CA-A2D0-40F1-89BB-B26161795E38}" destId="{BC1D8A8C-9A45-416E-A499-5868C21948CD}" srcOrd="0" destOrd="0" presId="urn:microsoft.com/office/officeart/2005/8/layout/hierarchy1#1"/>
    <dgm:cxn modelId="{02431C74-501D-472F-9E9D-24DE74263262}" srcId="{544DFB9E-FE39-49B2-90E0-69DF1EB28338}" destId="{10F9E020-BE86-44D4-82EF-2FD35688B753}" srcOrd="0" destOrd="0" parTransId="{D24C4139-B893-4ED4-9A0D-A7CA50B2509F}" sibTransId="{834D9E2A-6B7F-4A5A-AFAE-63BD31563440}"/>
    <dgm:cxn modelId="{4D254C84-AF55-4F08-8B9B-2CFB76C7665F}" type="presOf" srcId="{75F402E5-8804-4D37-90D8-5D343BA326D7}" destId="{70E91A71-13BB-4676-A3B7-8198A429B0DD}" srcOrd="0" destOrd="0" presId="urn:microsoft.com/office/officeart/2005/8/layout/hierarchy1#1"/>
    <dgm:cxn modelId="{E39B0386-C7E4-4C56-940D-1AA749DB8F26}" srcId="{10F9E020-BE86-44D4-82EF-2FD35688B753}" destId="{1609B4CA-A2D0-40F1-89BB-B26161795E38}" srcOrd="0" destOrd="0" parTransId="{82004808-436A-4A30-87CB-1C101DEBC4E8}" sibTransId="{3A319F0E-C1C5-4435-AF68-D68C935393E5}"/>
    <dgm:cxn modelId="{9A5BD695-0082-48CE-B922-75AE38F152E3}" type="presOf" srcId="{10F9E020-BE86-44D4-82EF-2FD35688B753}" destId="{FBA7CF2E-0E7F-4AFC-A809-118D78DDAE84}" srcOrd="0" destOrd="0" presId="urn:microsoft.com/office/officeart/2005/8/layout/hierarchy1#1"/>
    <dgm:cxn modelId="{940B23BC-5482-42FB-82AA-F40A737A2AAA}" type="presOf" srcId="{82004808-436A-4A30-87CB-1C101DEBC4E8}" destId="{3D6FF7D2-7517-4697-B932-84971691ABC6}" srcOrd="0" destOrd="0" presId="urn:microsoft.com/office/officeart/2005/8/layout/hierarchy1#1"/>
    <dgm:cxn modelId="{96214DCA-B13C-4215-AAF8-0259966C97E8}" type="presOf" srcId="{6D289FED-46ED-4C3F-9BA7-D8B9E8687912}" destId="{C00C3BB3-1DB3-4000-923D-16FA6226CD5F}" srcOrd="0" destOrd="0" presId="urn:microsoft.com/office/officeart/2005/8/layout/hierarchy1#1"/>
    <dgm:cxn modelId="{842F05F2-1BCE-4E5F-8FD0-A9CBBFA14B6C}" srcId="{10F9E020-BE86-44D4-82EF-2FD35688B753}" destId="{5FF0183F-ABF2-4CAB-8741-CF315D9BCC17}" srcOrd="2" destOrd="0" parTransId="{0FE4E974-6F56-4D5B-A963-64066D70C80C}" sibTransId="{5F7B6813-DB42-450B-AAE3-0B743F1EA875}"/>
    <dgm:cxn modelId="{7E5791FC-78DD-4069-8848-44BFDF8833DD}" type="presOf" srcId="{0FE4E974-6F56-4D5B-A963-64066D70C80C}" destId="{950B3104-829E-47A6-9805-F26813B30E36}" srcOrd="0" destOrd="0" presId="urn:microsoft.com/office/officeart/2005/8/layout/hierarchy1#1"/>
    <dgm:cxn modelId="{EF75A689-B4D6-482E-866D-8A013AB739CA}" type="presParOf" srcId="{96292B3A-1253-43E2-8BA9-84D351C1522E}" destId="{03DF08D4-EEEC-455B-946E-A12796D5D766}" srcOrd="0" destOrd="0" presId="urn:microsoft.com/office/officeart/2005/8/layout/hierarchy1#1"/>
    <dgm:cxn modelId="{5A0B3A7A-513F-41F4-9B30-BA5439386296}" type="presParOf" srcId="{03DF08D4-EEEC-455B-946E-A12796D5D766}" destId="{DB67F4E0-7D92-43A2-8D07-1D8FF8E0D73A}" srcOrd="0" destOrd="0" presId="urn:microsoft.com/office/officeart/2005/8/layout/hierarchy1#1"/>
    <dgm:cxn modelId="{76CC1833-0D19-490D-BF4E-C9C2D08C0FBF}" type="presParOf" srcId="{DB67F4E0-7D92-43A2-8D07-1D8FF8E0D73A}" destId="{A0814530-2276-4CE9-866E-C402B5F343D0}" srcOrd="0" destOrd="0" presId="urn:microsoft.com/office/officeart/2005/8/layout/hierarchy1#1"/>
    <dgm:cxn modelId="{2A13185D-7396-4AB4-92FA-2F9B368E2CD3}" type="presParOf" srcId="{DB67F4E0-7D92-43A2-8D07-1D8FF8E0D73A}" destId="{FBA7CF2E-0E7F-4AFC-A809-118D78DDAE84}" srcOrd="1" destOrd="0" presId="urn:microsoft.com/office/officeart/2005/8/layout/hierarchy1#1"/>
    <dgm:cxn modelId="{ECA6E1D4-E2D6-48C9-AABF-E16A23ED9C3F}" type="presParOf" srcId="{03DF08D4-EEEC-455B-946E-A12796D5D766}" destId="{D4E12D50-F01C-47C0-A4AF-F772A9172DA6}" srcOrd="1" destOrd="0" presId="urn:microsoft.com/office/officeart/2005/8/layout/hierarchy1#1"/>
    <dgm:cxn modelId="{87CCF21C-BB36-4501-8A8C-7E8EFD96E576}" type="presParOf" srcId="{D4E12D50-F01C-47C0-A4AF-F772A9172DA6}" destId="{3D6FF7D2-7517-4697-B932-84971691ABC6}" srcOrd="0" destOrd="0" presId="urn:microsoft.com/office/officeart/2005/8/layout/hierarchy1#1"/>
    <dgm:cxn modelId="{06BAF354-AC43-416D-8D5F-7AD865380535}" type="presParOf" srcId="{D4E12D50-F01C-47C0-A4AF-F772A9172DA6}" destId="{E2B98E08-9512-46CF-9D61-50CC16F8158B}" srcOrd="1" destOrd="0" presId="urn:microsoft.com/office/officeart/2005/8/layout/hierarchy1#1"/>
    <dgm:cxn modelId="{23C52FF9-1413-4506-85BA-5D4200E2AA10}" type="presParOf" srcId="{E2B98E08-9512-46CF-9D61-50CC16F8158B}" destId="{D41904FA-8CF6-4ECA-A4B1-E66F8BD2DECC}" srcOrd="0" destOrd="0" presId="urn:microsoft.com/office/officeart/2005/8/layout/hierarchy1#1"/>
    <dgm:cxn modelId="{5AE1F779-43C4-4385-A307-FA2DC65D7A3D}" type="presParOf" srcId="{D41904FA-8CF6-4ECA-A4B1-E66F8BD2DECC}" destId="{554CC3ED-F96C-4BB1-944C-77318FB8902F}" srcOrd="0" destOrd="0" presId="urn:microsoft.com/office/officeart/2005/8/layout/hierarchy1#1"/>
    <dgm:cxn modelId="{C7CF9ED6-75BD-47BE-9BF9-3DB5B8FDB951}" type="presParOf" srcId="{D41904FA-8CF6-4ECA-A4B1-E66F8BD2DECC}" destId="{BC1D8A8C-9A45-416E-A499-5868C21948CD}" srcOrd="1" destOrd="0" presId="urn:microsoft.com/office/officeart/2005/8/layout/hierarchy1#1"/>
    <dgm:cxn modelId="{E28E29DB-48FA-4256-9240-B12CC088F01B}" type="presParOf" srcId="{E2B98E08-9512-46CF-9D61-50CC16F8158B}" destId="{75F3E017-DC3F-4854-813F-098ADFA83AC0}" srcOrd="1" destOrd="0" presId="urn:microsoft.com/office/officeart/2005/8/layout/hierarchy1#1"/>
    <dgm:cxn modelId="{4292EDF7-15E6-49EE-BDB1-EC9DC1939192}" type="presParOf" srcId="{D4E12D50-F01C-47C0-A4AF-F772A9172DA6}" destId="{C00C3BB3-1DB3-4000-923D-16FA6226CD5F}" srcOrd="2" destOrd="0" presId="urn:microsoft.com/office/officeart/2005/8/layout/hierarchy1#1"/>
    <dgm:cxn modelId="{73024C35-27EF-4A7D-B88A-47572076E98D}" type="presParOf" srcId="{D4E12D50-F01C-47C0-A4AF-F772A9172DA6}" destId="{5E4372B6-B54D-4061-B472-1735F23C57F4}" srcOrd="3" destOrd="0" presId="urn:microsoft.com/office/officeart/2005/8/layout/hierarchy1#1"/>
    <dgm:cxn modelId="{B05A87D5-78A8-4D0C-9FF7-C4C421189718}" type="presParOf" srcId="{5E4372B6-B54D-4061-B472-1735F23C57F4}" destId="{99CFAADE-AF46-40E9-A1C7-07D9A211BB5F}" srcOrd="0" destOrd="0" presId="urn:microsoft.com/office/officeart/2005/8/layout/hierarchy1#1"/>
    <dgm:cxn modelId="{7E7B1555-036F-4541-994B-E2ECDF8FA98A}" type="presParOf" srcId="{99CFAADE-AF46-40E9-A1C7-07D9A211BB5F}" destId="{FE35BD5D-F7E0-4197-8A6D-CC8C04A55E55}" srcOrd="0" destOrd="0" presId="urn:microsoft.com/office/officeart/2005/8/layout/hierarchy1#1"/>
    <dgm:cxn modelId="{D7DE4946-726B-4880-9D98-55CCDB8B8B2D}" type="presParOf" srcId="{99CFAADE-AF46-40E9-A1C7-07D9A211BB5F}" destId="{70E91A71-13BB-4676-A3B7-8198A429B0DD}" srcOrd="1" destOrd="0" presId="urn:microsoft.com/office/officeart/2005/8/layout/hierarchy1#1"/>
    <dgm:cxn modelId="{4B873E42-6AD6-4742-9932-1AF3192E5EE0}" type="presParOf" srcId="{5E4372B6-B54D-4061-B472-1735F23C57F4}" destId="{A811D47A-BF68-40D9-B9BB-0D6088F1FDF7}" srcOrd="1" destOrd="0" presId="urn:microsoft.com/office/officeart/2005/8/layout/hierarchy1#1"/>
    <dgm:cxn modelId="{D12D2C30-BC2C-47AD-9C4C-FF77B95C9522}" type="presParOf" srcId="{D4E12D50-F01C-47C0-A4AF-F772A9172DA6}" destId="{950B3104-829E-47A6-9805-F26813B30E36}" srcOrd="4" destOrd="0" presId="urn:microsoft.com/office/officeart/2005/8/layout/hierarchy1#1"/>
    <dgm:cxn modelId="{450146EF-B95F-44BA-9DE5-6372E5767C77}" type="presParOf" srcId="{D4E12D50-F01C-47C0-A4AF-F772A9172DA6}" destId="{F201041C-FB56-4FA0-BE2B-C794A771A008}" srcOrd="5" destOrd="0" presId="urn:microsoft.com/office/officeart/2005/8/layout/hierarchy1#1"/>
    <dgm:cxn modelId="{1DA9ECC8-3BB0-4A34-A7AF-733C927B40A7}" type="presParOf" srcId="{F201041C-FB56-4FA0-BE2B-C794A771A008}" destId="{00CE8696-72A3-4101-80B2-C3047991D666}" srcOrd="0" destOrd="0" presId="urn:microsoft.com/office/officeart/2005/8/layout/hierarchy1#1"/>
    <dgm:cxn modelId="{508D10D6-2C1C-4348-BCB3-457A6E754364}" type="presParOf" srcId="{00CE8696-72A3-4101-80B2-C3047991D666}" destId="{F37F2F8A-66A9-40A1-8926-3D8B2A34C284}" srcOrd="0" destOrd="0" presId="urn:microsoft.com/office/officeart/2005/8/layout/hierarchy1#1"/>
    <dgm:cxn modelId="{F5DC2D73-37B4-44B7-A8B8-E827F57E0911}" type="presParOf" srcId="{00CE8696-72A3-4101-80B2-C3047991D666}" destId="{BFAB7943-BEEE-48AF-9F45-D8EABA5C750C}" srcOrd="1" destOrd="0" presId="urn:microsoft.com/office/officeart/2005/8/layout/hierarchy1#1"/>
    <dgm:cxn modelId="{F73762F4-167B-4C05-BF67-98248BCD4D40}" type="presParOf" srcId="{F201041C-FB56-4FA0-BE2B-C794A771A008}" destId="{88400836-E488-429B-B851-412AA4539F3E}" srcOrd="1" destOrd="0" presId="urn:microsoft.com/office/officeart/2005/8/layout/hierarchy1#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3AFAA6B-6CB7-479E-ADA1-6729511206DF}">
      <dsp:nvSpPr>
        <dsp:cNvPr id="0" name=""/>
        <dsp:cNvSpPr/>
      </dsp:nvSpPr>
      <dsp:spPr bwMode="white">
        <a:xfrm>
          <a:off x="317674" y="0"/>
          <a:ext cx="6502400" cy="4064000"/>
        </a:xfrm>
        <a:prstGeom prst="swooshArrow">
          <a:avLst>
            <a:gd name="adj1" fmla="val 25000"/>
            <a:gd name="adj2" fmla="val 25000"/>
          </a:avLst>
        </a:prstGeom>
        <a:solidFill>
          <a:schemeClr val="accent1">
            <a:tint val="40000"/>
            <a:hueOff val="0"/>
            <a:satOff val="0"/>
            <a:lumOff val="0"/>
            <a:alphaOff val="0"/>
          </a:schemeClr>
        </a:solidFill>
        <a:ln>
          <a:noFill/>
        </a:ln>
        <a:effectLst/>
      </dsp:spPr>
      <dsp:style>
        <a:lnRef idx="0">
          <a:schemeClr val="accent1"/>
        </a:lnRef>
        <a:fillRef idx="1">
          <a:schemeClr val="accent1">
            <a:tint val="40000"/>
          </a:schemeClr>
        </a:fillRef>
        <a:effectRef idx="0">
          <a:scrgbClr r="0" g="0" b="0"/>
        </a:effectRef>
        <a:fontRef idx="minor"/>
      </dsp:style>
    </dsp:sp>
    <dsp:sp modelId="{A68A8866-C9A7-44B0-A285-FC698C0E4AA9}">
      <dsp:nvSpPr>
        <dsp:cNvPr id="0" name=""/>
        <dsp:cNvSpPr/>
      </dsp:nvSpPr>
      <dsp:spPr bwMode="white">
        <a:xfrm>
          <a:off x="958160" y="3021990"/>
          <a:ext cx="149555" cy="149555"/>
        </a:xfrm>
        <a:prstGeom prst="ellipse">
          <a:avLst/>
        </a:prstGeom>
        <a:solidFill>
          <a:schemeClr val="accent1">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hemeClr val="lt1"/>
        </a:lnRef>
        <a:fillRef idx="1">
          <a:schemeClr val="accent1"/>
        </a:fillRef>
        <a:effectRef idx="0">
          <a:scrgbClr r="0" g="0" b="0"/>
        </a:effectRef>
        <a:fontRef idx="minor">
          <a:schemeClr val="lt1"/>
        </a:fontRef>
      </dsp:style>
    </dsp:sp>
    <dsp:sp modelId="{93428433-1347-4AC1-8613-E6FED07F2407}">
      <dsp:nvSpPr>
        <dsp:cNvPr id="0" name=""/>
        <dsp:cNvSpPr/>
      </dsp:nvSpPr>
      <dsp:spPr bwMode="white">
        <a:xfrm>
          <a:off x="1201148" y="3096768"/>
          <a:ext cx="851814" cy="967232"/>
        </a:xfrm>
        <a:prstGeom prst="rect">
          <a:avLst/>
        </a:prstGeom>
        <a:noFill/>
        <a:ln>
          <a:noFill/>
        </a:ln>
        <a:effectLst/>
      </dsp:spPr>
      <dsp:style>
        <a:lnRef idx="0">
          <a:schemeClr val="dk1">
            <a:alpha val="0"/>
          </a:schemeClr>
        </a:lnRef>
        <a:fillRef idx="0">
          <a:schemeClr val="lt1">
            <a:alpha val="0"/>
          </a:schemeClr>
        </a:fillRef>
        <a:effectRef idx="0">
          <a:scrgbClr r="0" g="0" b="0"/>
        </a:effectRef>
        <a:fontRef idx="minor"/>
      </dsp:style>
      <dsp:txBody>
        <a:bodyPr spcFirstLastPara="0" vert="horz" wrap="square" lIns="79246" tIns="0" rIns="0" bIns="0" numCol="1" spcCol="1270" anchor="t" anchorCtr="0">
          <a:noAutofit/>
        </a:bodyPr>
        <a:lstStyle/>
        <a:p>
          <a:pPr marL="0" lvl="0" indent="0" algn="l" defTabSz="1600200">
            <a:lnSpc>
              <a:spcPct val="90000"/>
            </a:lnSpc>
            <a:spcBef>
              <a:spcPct val="0"/>
            </a:spcBef>
            <a:spcAft>
              <a:spcPct val="35000"/>
            </a:spcAft>
            <a:buNone/>
          </a:pPr>
          <a:r>
            <a:rPr lang="fr-FR" sz="3600" b="1" u="sng" kern="1200" dirty="0">
              <a:solidFill>
                <a:schemeClr val="tx1"/>
              </a:solidFill>
            </a:rPr>
            <a:t>① Stockage </a:t>
          </a:r>
          <a:endParaRPr lang="fr-FR" sz="3600" kern="1200" dirty="0">
            <a:solidFill>
              <a:schemeClr val="tx1"/>
            </a:solidFill>
          </a:endParaRPr>
        </a:p>
      </dsp:txBody>
      <dsp:txXfrm>
        <a:off x="1201148" y="3096768"/>
        <a:ext cx="851814" cy="967232"/>
      </dsp:txXfrm>
    </dsp:sp>
    <dsp:sp modelId="{71BCC152-946F-4307-AABF-66813EE3A391}">
      <dsp:nvSpPr>
        <dsp:cNvPr id="0" name=""/>
        <dsp:cNvSpPr/>
      </dsp:nvSpPr>
      <dsp:spPr bwMode="white">
        <a:xfrm>
          <a:off x="1767709" y="2244141"/>
          <a:ext cx="234086" cy="234086"/>
        </a:xfrm>
        <a:prstGeom prst="ellipse">
          <a:avLst/>
        </a:prstGeom>
        <a:solidFill>
          <a:schemeClr val="accent1">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hemeClr val="lt1"/>
        </a:lnRef>
        <a:fillRef idx="1">
          <a:schemeClr val="accent1"/>
        </a:fillRef>
        <a:effectRef idx="0">
          <a:scrgbClr r="0" g="0" b="0"/>
        </a:effectRef>
        <a:fontRef idx="minor">
          <a:schemeClr val="lt1"/>
        </a:fontRef>
      </dsp:style>
    </dsp:sp>
    <dsp:sp modelId="{8A442CED-E62A-4253-8FB8-E13D239E8DBB}">
      <dsp:nvSpPr>
        <dsp:cNvPr id="0" name=""/>
        <dsp:cNvSpPr/>
      </dsp:nvSpPr>
      <dsp:spPr bwMode="white">
        <a:xfrm>
          <a:off x="1884752" y="2361184"/>
          <a:ext cx="1079398" cy="1702816"/>
        </a:xfrm>
        <a:prstGeom prst="rect">
          <a:avLst/>
        </a:prstGeom>
        <a:noFill/>
        <a:ln>
          <a:noFill/>
        </a:ln>
        <a:effectLst/>
      </dsp:spPr>
      <dsp:style>
        <a:lnRef idx="0">
          <a:schemeClr val="dk1">
            <a:alpha val="0"/>
          </a:schemeClr>
        </a:lnRef>
        <a:fillRef idx="0">
          <a:schemeClr val="lt1">
            <a:alpha val="0"/>
          </a:schemeClr>
        </a:fillRef>
        <a:effectRef idx="0">
          <a:scrgbClr r="0" g="0" b="0"/>
        </a:effectRef>
        <a:fontRef idx="minor"/>
      </dsp:style>
      <dsp:txBody>
        <a:bodyPr spcFirstLastPara="0" vert="horz" wrap="square" lIns="124037" tIns="0" rIns="0" bIns="0" numCol="1" spcCol="1270" anchor="t" anchorCtr="0">
          <a:noAutofit/>
        </a:bodyPr>
        <a:lstStyle/>
        <a:p>
          <a:pPr marL="0" lvl="0" indent="0" algn="l" defTabSz="1600200">
            <a:lnSpc>
              <a:spcPct val="90000"/>
            </a:lnSpc>
            <a:spcBef>
              <a:spcPct val="0"/>
            </a:spcBef>
            <a:spcAft>
              <a:spcPct val="35000"/>
            </a:spcAft>
            <a:buNone/>
          </a:pPr>
          <a:r>
            <a:rPr lang="fr-FR" sz="3600" b="1" u="sng" kern="1200" dirty="0">
              <a:solidFill>
                <a:schemeClr val="tx1"/>
              </a:solidFill>
            </a:rPr>
            <a:t>② préparation des déchets </a:t>
          </a:r>
          <a:endParaRPr lang="fr-FR" sz="3600" kern="1200" dirty="0">
            <a:solidFill>
              <a:schemeClr val="tx1"/>
            </a:solidFill>
          </a:endParaRPr>
        </a:p>
      </dsp:txBody>
      <dsp:txXfrm>
        <a:off x="1884752" y="2361184"/>
        <a:ext cx="1079398" cy="1702816"/>
      </dsp:txXfrm>
    </dsp:sp>
    <dsp:sp modelId="{EAE974F2-A62B-4BEA-9A25-57F6E655A5EA}">
      <dsp:nvSpPr>
        <dsp:cNvPr id="0" name=""/>
        <dsp:cNvSpPr/>
      </dsp:nvSpPr>
      <dsp:spPr bwMode="white">
        <a:xfrm>
          <a:off x="2808093" y="1623974"/>
          <a:ext cx="312115" cy="312115"/>
        </a:xfrm>
        <a:prstGeom prst="ellipse">
          <a:avLst/>
        </a:prstGeom>
        <a:solidFill>
          <a:schemeClr val="accent1">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hemeClr val="lt1"/>
        </a:lnRef>
        <a:fillRef idx="1">
          <a:schemeClr val="accent1"/>
        </a:fillRef>
        <a:effectRef idx="0">
          <a:scrgbClr r="0" g="0" b="0"/>
        </a:effectRef>
        <a:fontRef idx="minor">
          <a:schemeClr val="lt1"/>
        </a:fontRef>
      </dsp:style>
    </dsp:sp>
    <dsp:sp modelId="{44F1D90F-CA11-441C-B4F3-06DB308D8AD7}">
      <dsp:nvSpPr>
        <dsp:cNvPr id="0" name=""/>
        <dsp:cNvSpPr/>
      </dsp:nvSpPr>
      <dsp:spPr bwMode="white">
        <a:xfrm>
          <a:off x="2964151" y="1780032"/>
          <a:ext cx="1254963" cy="2283968"/>
        </a:xfrm>
        <a:prstGeom prst="rect">
          <a:avLst/>
        </a:prstGeom>
        <a:noFill/>
        <a:ln>
          <a:noFill/>
        </a:ln>
        <a:effectLst/>
      </dsp:spPr>
      <dsp:style>
        <a:lnRef idx="0">
          <a:schemeClr val="dk1">
            <a:alpha val="0"/>
          </a:schemeClr>
        </a:lnRef>
        <a:fillRef idx="0">
          <a:schemeClr val="lt1">
            <a:alpha val="0"/>
          </a:schemeClr>
        </a:fillRef>
        <a:effectRef idx="0">
          <a:scrgbClr r="0" g="0" b="0"/>
        </a:effectRef>
        <a:fontRef idx="minor"/>
      </dsp:style>
      <dsp:txBody>
        <a:bodyPr spcFirstLastPara="0" vert="horz" wrap="square" lIns="165383" tIns="0" rIns="0" bIns="0" numCol="1" spcCol="1270" anchor="t" anchorCtr="0">
          <a:noAutofit/>
        </a:bodyPr>
        <a:lstStyle/>
        <a:p>
          <a:pPr marL="0" lvl="0" indent="0" algn="l" defTabSz="1600200">
            <a:lnSpc>
              <a:spcPct val="90000"/>
            </a:lnSpc>
            <a:spcBef>
              <a:spcPct val="0"/>
            </a:spcBef>
            <a:spcAft>
              <a:spcPct val="35000"/>
            </a:spcAft>
            <a:buNone/>
          </a:pPr>
          <a:r>
            <a:rPr lang="fr-FR" sz="3600" b="1" u="sng" kern="1200" dirty="0">
              <a:solidFill>
                <a:schemeClr val="tx1"/>
              </a:solidFill>
            </a:rPr>
            <a:t>③La combustion :</a:t>
          </a:r>
          <a:r>
            <a:rPr lang="fr-FR" sz="3600" kern="1200" dirty="0">
              <a:solidFill>
                <a:schemeClr val="tx1"/>
              </a:solidFill>
            </a:rPr>
            <a:t> </a:t>
          </a:r>
        </a:p>
      </dsp:txBody>
      <dsp:txXfrm>
        <a:off x="2964151" y="1780032"/>
        <a:ext cx="1254963" cy="2283968"/>
      </dsp:txXfrm>
    </dsp:sp>
    <dsp:sp modelId="{6351050E-843F-448F-8043-BD58D7551725}">
      <dsp:nvSpPr>
        <dsp:cNvPr id="0" name=""/>
        <dsp:cNvSpPr/>
      </dsp:nvSpPr>
      <dsp:spPr bwMode="white">
        <a:xfrm>
          <a:off x="4017540" y="1139546"/>
          <a:ext cx="403149" cy="403149"/>
        </a:xfrm>
        <a:prstGeom prst="ellipse">
          <a:avLst/>
        </a:prstGeom>
        <a:solidFill>
          <a:schemeClr val="accent1">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hemeClr val="lt1"/>
        </a:lnRef>
        <a:fillRef idx="1">
          <a:schemeClr val="accent1"/>
        </a:fillRef>
        <a:effectRef idx="0">
          <a:scrgbClr r="0" g="0" b="0"/>
        </a:effectRef>
        <a:fontRef idx="minor">
          <a:schemeClr val="lt1"/>
        </a:fontRef>
      </dsp:style>
    </dsp:sp>
    <dsp:sp modelId="{D3CF890F-4B34-4F73-8C56-4309CD2316FF}">
      <dsp:nvSpPr>
        <dsp:cNvPr id="0" name=""/>
        <dsp:cNvSpPr/>
      </dsp:nvSpPr>
      <dsp:spPr bwMode="white">
        <a:xfrm>
          <a:off x="4308197" y="1330112"/>
          <a:ext cx="1300480" cy="2722880"/>
        </a:xfrm>
        <a:prstGeom prst="rect">
          <a:avLst/>
        </a:prstGeom>
        <a:noFill/>
        <a:ln>
          <a:noFill/>
        </a:ln>
        <a:effectLst/>
      </dsp:spPr>
      <dsp:style>
        <a:lnRef idx="0">
          <a:schemeClr val="dk1">
            <a:alpha val="0"/>
          </a:schemeClr>
        </a:lnRef>
        <a:fillRef idx="0">
          <a:schemeClr val="lt1">
            <a:alpha val="0"/>
          </a:schemeClr>
        </a:fillRef>
        <a:effectRef idx="0">
          <a:scrgbClr r="0" g="0" b="0"/>
        </a:effectRef>
        <a:fontRef idx="minor"/>
      </dsp:style>
      <dsp:txBody>
        <a:bodyPr spcFirstLastPara="0" vert="horz" wrap="square" lIns="213620" tIns="0" rIns="0" bIns="0" numCol="1" spcCol="1270" anchor="t" anchorCtr="0">
          <a:noAutofit/>
        </a:bodyPr>
        <a:lstStyle/>
        <a:p>
          <a:pPr marL="0" lvl="0" indent="0" algn="l" defTabSz="1600200">
            <a:lnSpc>
              <a:spcPct val="90000"/>
            </a:lnSpc>
            <a:spcBef>
              <a:spcPct val="0"/>
            </a:spcBef>
            <a:spcAft>
              <a:spcPct val="35000"/>
            </a:spcAft>
            <a:buNone/>
          </a:pPr>
          <a:r>
            <a:rPr lang="fr-FR" sz="3600" b="1" u="sng" kern="1200" dirty="0">
              <a:solidFill>
                <a:schemeClr val="tx1"/>
              </a:solidFill>
            </a:rPr>
            <a:t>④ Récupération et valorisation de la chaleur </a:t>
          </a:r>
          <a:endParaRPr lang="fr-FR" sz="3600" kern="1200" dirty="0">
            <a:solidFill>
              <a:schemeClr val="tx1"/>
            </a:solidFill>
          </a:endParaRPr>
        </a:p>
      </dsp:txBody>
      <dsp:txXfrm>
        <a:off x="4308197" y="1330112"/>
        <a:ext cx="1300480" cy="2722880"/>
      </dsp:txXfrm>
    </dsp:sp>
    <dsp:sp modelId="{9E5717CC-4F9F-4442-87CA-B5B445C37D26}">
      <dsp:nvSpPr>
        <dsp:cNvPr id="0" name=""/>
        <dsp:cNvSpPr/>
      </dsp:nvSpPr>
      <dsp:spPr bwMode="white">
        <a:xfrm>
          <a:off x="5262749" y="816051"/>
          <a:ext cx="513690" cy="513690"/>
        </a:xfrm>
        <a:prstGeom prst="ellipse">
          <a:avLst/>
        </a:prstGeom>
        <a:solidFill>
          <a:schemeClr val="accent1">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hemeClr val="lt1"/>
        </a:lnRef>
        <a:fillRef idx="1">
          <a:schemeClr val="accent1"/>
        </a:fillRef>
        <a:effectRef idx="0">
          <a:scrgbClr r="0" g="0" b="0"/>
        </a:effectRef>
        <a:fontRef idx="minor">
          <a:schemeClr val="lt1"/>
        </a:fontRef>
      </dsp:style>
    </dsp:sp>
    <dsp:sp modelId="{A87A84B8-72DC-4B99-A2BD-49647187BAD6}">
      <dsp:nvSpPr>
        <dsp:cNvPr id="0" name=""/>
        <dsp:cNvSpPr/>
      </dsp:nvSpPr>
      <dsp:spPr bwMode="white">
        <a:xfrm>
          <a:off x="5717702" y="1072896"/>
          <a:ext cx="1300480" cy="2991104"/>
        </a:xfrm>
        <a:prstGeom prst="rect">
          <a:avLst/>
        </a:prstGeom>
        <a:noFill/>
        <a:ln>
          <a:noFill/>
        </a:ln>
        <a:effectLst/>
      </dsp:spPr>
      <dsp:style>
        <a:lnRef idx="0">
          <a:schemeClr val="dk1">
            <a:alpha val="0"/>
          </a:schemeClr>
        </a:lnRef>
        <a:fillRef idx="0">
          <a:schemeClr val="lt1">
            <a:alpha val="0"/>
          </a:schemeClr>
        </a:fillRef>
        <a:effectRef idx="0">
          <a:scrgbClr r="0" g="0" b="0"/>
        </a:effectRef>
        <a:fontRef idx="minor"/>
      </dsp:style>
      <dsp:txBody>
        <a:bodyPr spcFirstLastPara="0" vert="horz" wrap="square" lIns="272193" tIns="0" rIns="0" bIns="0" numCol="1" spcCol="1270" anchor="t" anchorCtr="0">
          <a:noAutofit/>
        </a:bodyPr>
        <a:lstStyle/>
        <a:p>
          <a:pPr marL="0" lvl="0" indent="0" algn="l" defTabSz="1600200">
            <a:lnSpc>
              <a:spcPct val="90000"/>
            </a:lnSpc>
            <a:spcBef>
              <a:spcPct val="0"/>
            </a:spcBef>
            <a:spcAft>
              <a:spcPct val="35000"/>
            </a:spcAft>
            <a:buNone/>
          </a:pPr>
          <a:r>
            <a:rPr lang="fr-FR" sz="3600" b="1" u="sng" kern="1200" dirty="0">
              <a:solidFill>
                <a:schemeClr val="tx1"/>
              </a:solidFill>
            </a:rPr>
            <a:t>⑤Traitement des mâchefers</a:t>
          </a:r>
          <a:endParaRPr lang="fr-FR" sz="3600" kern="1200" dirty="0">
            <a:solidFill>
              <a:schemeClr val="tx1"/>
            </a:solidFill>
          </a:endParaRPr>
        </a:p>
      </dsp:txBody>
      <dsp:txXfrm>
        <a:off x="5717702" y="1072896"/>
        <a:ext cx="1300480" cy="299110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1C4E97A-2DD1-43C8-B0F8-DCAF8623FE7E}">
      <dsp:nvSpPr>
        <dsp:cNvPr id="0" name=""/>
        <dsp:cNvSpPr/>
      </dsp:nvSpPr>
      <dsp:spPr bwMode="white">
        <a:xfrm>
          <a:off x="0" y="254000"/>
          <a:ext cx="6096000" cy="3810000"/>
        </a:xfrm>
        <a:prstGeom prst="swooshArrow">
          <a:avLst>
            <a:gd name="adj1" fmla="val 25000"/>
            <a:gd name="adj2" fmla="val 25000"/>
          </a:avLst>
        </a:prstGeom>
        <a:solidFill>
          <a:schemeClr val="accent1">
            <a:tint val="40000"/>
            <a:hueOff val="0"/>
            <a:satOff val="0"/>
            <a:lumOff val="0"/>
            <a:alphaOff val="0"/>
          </a:schemeClr>
        </a:solidFill>
        <a:ln>
          <a:noFill/>
        </a:ln>
        <a:effectLst/>
      </dsp:spPr>
      <dsp:style>
        <a:lnRef idx="0">
          <a:schemeClr val="accent1"/>
        </a:lnRef>
        <a:fillRef idx="1">
          <a:schemeClr val="accent1">
            <a:tint val="40000"/>
          </a:schemeClr>
        </a:fillRef>
        <a:effectRef idx="0">
          <a:scrgbClr r="0" g="0" b="0"/>
        </a:effectRef>
        <a:fontRef idx="minor"/>
      </dsp:style>
    </dsp:sp>
    <dsp:sp modelId="{D99D8604-504F-49A1-B0A3-8E1ACEED12BA}">
      <dsp:nvSpPr>
        <dsp:cNvPr id="0" name=""/>
        <dsp:cNvSpPr/>
      </dsp:nvSpPr>
      <dsp:spPr bwMode="white">
        <a:xfrm>
          <a:off x="600456" y="2960116"/>
          <a:ext cx="140208" cy="140208"/>
        </a:xfrm>
        <a:prstGeom prst="ellipse">
          <a:avLst/>
        </a:prstGeom>
        <a:solidFill>
          <a:schemeClr val="accent1">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hemeClr val="lt1"/>
        </a:lnRef>
        <a:fillRef idx="1">
          <a:schemeClr val="accent1"/>
        </a:fillRef>
        <a:effectRef idx="0">
          <a:scrgbClr r="0" g="0" b="0"/>
        </a:effectRef>
        <a:fontRef idx="minor">
          <a:schemeClr val="lt1"/>
        </a:fontRef>
      </dsp:style>
    </dsp:sp>
    <dsp:sp modelId="{215C6EA8-DF11-4A2F-B29C-9C9BE4CCECE1}">
      <dsp:nvSpPr>
        <dsp:cNvPr id="0" name=""/>
        <dsp:cNvSpPr/>
      </dsp:nvSpPr>
      <dsp:spPr bwMode="white">
        <a:xfrm>
          <a:off x="670560" y="3030220"/>
          <a:ext cx="1042416" cy="906780"/>
        </a:xfrm>
        <a:prstGeom prst="rect">
          <a:avLst/>
        </a:prstGeom>
        <a:noFill/>
        <a:ln>
          <a:noFill/>
        </a:ln>
        <a:effectLst/>
      </dsp:spPr>
      <dsp:style>
        <a:lnRef idx="0">
          <a:schemeClr val="dk1">
            <a:alpha val="0"/>
          </a:schemeClr>
        </a:lnRef>
        <a:fillRef idx="0">
          <a:schemeClr val="lt1">
            <a:alpha val="0"/>
          </a:schemeClr>
        </a:fillRef>
        <a:effectRef idx="0">
          <a:scrgbClr r="0" g="0" b="0"/>
        </a:effectRef>
        <a:fontRef idx="minor"/>
      </dsp:style>
      <dsp:txBody>
        <a:bodyPr spcFirstLastPara="0" vert="horz" wrap="square" lIns="74293" tIns="0" rIns="0" bIns="0" numCol="1" spcCol="1270" anchor="t" anchorCtr="0">
          <a:noAutofit/>
        </a:bodyPr>
        <a:lstStyle/>
        <a:p>
          <a:pPr marL="0" lvl="0" indent="0" algn="l" defTabSz="1600200">
            <a:lnSpc>
              <a:spcPct val="90000"/>
            </a:lnSpc>
            <a:spcBef>
              <a:spcPct val="0"/>
            </a:spcBef>
            <a:spcAft>
              <a:spcPct val="35000"/>
            </a:spcAft>
            <a:buNone/>
          </a:pPr>
          <a:r>
            <a:rPr lang="fr-FR" sz="3600" b="1" u="sng" kern="1200" dirty="0">
              <a:solidFill>
                <a:schemeClr val="tx1"/>
              </a:solidFill>
            </a:rPr>
            <a:t>⑥ Traitement des fumées </a:t>
          </a:r>
          <a:endParaRPr lang="fr-FR" sz="3600" kern="1200" dirty="0">
            <a:solidFill>
              <a:schemeClr val="tx1"/>
            </a:solidFill>
          </a:endParaRPr>
        </a:p>
      </dsp:txBody>
      <dsp:txXfrm>
        <a:off x="670560" y="3030220"/>
        <a:ext cx="1042416" cy="906780"/>
      </dsp:txXfrm>
    </dsp:sp>
    <dsp:sp modelId="{65B82CE8-0255-4484-ADCB-E3C3118B58EF}">
      <dsp:nvSpPr>
        <dsp:cNvPr id="0" name=""/>
        <dsp:cNvSpPr/>
      </dsp:nvSpPr>
      <dsp:spPr bwMode="white">
        <a:xfrm>
          <a:off x="1591056" y="2073910"/>
          <a:ext cx="243840" cy="243840"/>
        </a:xfrm>
        <a:prstGeom prst="ellipse">
          <a:avLst/>
        </a:prstGeom>
        <a:solidFill>
          <a:schemeClr val="accent1">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hemeClr val="lt1"/>
        </a:lnRef>
        <a:fillRef idx="1">
          <a:schemeClr val="accent1"/>
        </a:fillRef>
        <a:effectRef idx="0">
          <a:scrgbClr r="0" g="0" b="0"/>
        </a:effectRef>
        <a:fontRef idx="minor">
          <a:schemeClr val="lt1"/>
        </a:fontRef>
      </dsp:style>
    </dsp:sp>
    <dsp:sp modelId="{5BA4AFD8-8F75-4D40-93BE-AF7AA742E12E}">
      <dsp:nvSpPr>
        <dsp:cNvPr id="0" name=""/>
        <dsp:cNvSpPr/>
      </dsp:nvSpPr>
      <dsp:spPr bwMode="white">
        <a:xfrm>
          <a:off x="1712976" y="2195830"/>
          <a:ext cx="1280160" cy="1741170"/>
        </a:xfrm>
        <a:prstGeom prst="rect">
          <a:avLst/>
        </a:prstGeom>
        <a:noFill/>
        <a:ln>
          <a:noFill/>
        </a:ln>
        <a:effectLst/>
      </dsp:spPr>
      <dsp:style>
        <a:lnRef idx="0">
          <a:schemeClr val="dk1">
            <a:alpha val="0"/>
          </a:schemeClr>
        </a:lnRef>
        <a:fillRef idx="0">
          <a:schemeClr val="lt1">
            <a:alpha val="0"/>
          </a:schemeClr>
        </a:fillRef>
        <a:effectRef idx="0">
          <a:scrgbClr r="0" g="0" b="0"/>
        </a:effectRef>
        <a:fontRef idx="minor"/>
      </dsp:style>
      <dsp:txBody>
        <a:bodyPr spcFirstLastPara="0" vert="horz" wrap="square" lIns="129205" tIns="0" rIns="0" bIns="0" numCol="1" spcCol="1270" anchor="t" anchorCtr="0">
          <a:noAutofit/>
        </a:bodyPr>
        <a:lstStyle/>
        <a:p>
          <a:pPr marL="0" lvl="0" indent="0" algn="l" defTabSz="1600200">
            <a:lnSpc>
              <a:spcPct val="90000"/>
            </a:lnSpc>
            <a:spcBef>
              <a:spcPct val="0"/>
            </a:spcBef>
            <a:spcAft>
              <a:spcPct val="35000"/>
            </a:spcAft>
            <a:buNone/>
          </a:pPr>
          <a:r>
            <a:rPr lang="fr-FR" sz="3600" b="1" u="sng" kern="1200" dirty="0">
              <a:solidFill>
                <a:schemeClr val="tx1"/>
              </a:solidFill>
            </a:rPr>
            <a:t>⑦, dépoussiérage traitement des dioxines…</a:t>
          </a:r>
          <a:endParaRPr lang="fr-FR" sz="3600" kern="1200" dirty="0">
            <a:solidFill>
              <a:schemeClr val="tx1"/>
            </a:solidFill>
          </a:endParaRPr>
        </a:p>
      </dsp:txBody>
      <dsp:txXfrm>
        <a:off x="1712976" y="2195830"/>
        <a:ext cx="1280160" cy="1741170"/>
      </dsp:txXfrm>
    </dsp:sp>
    <dsp:sp modelId="{A85F9156-28DD-4C0A-B15E-6F4CE549FC62}">
      <dsp:nvSpPr>
        <dsp:cNvPr id="0" name=""/>
        <dsp:cNvSpPr/>
      </dsp:nvSpPr>
      <dsp:spPr bwMode="white">
        <a:xfrm>
          <a:off x="2855976" y="1420876"/>
          <a:ext cx="323088" cy="323088"/>
        </a:xfrm>
        <a:prstGeom prst="ellipse">
          <a:avLst/>
        </a:prstGeom>
        <a:solidFill>
          <a:schemeClr val="accent1">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hemeClr val="lt1"/>
        </a:lnRef>
        <a:fillRef idx="1">
          <a:schemeClr val="accent1"/>
        </a:fillRef>
        <a:effectRef idx="0">
          <a:scrgbClr r="0" g="0" b="0"/>
        </a:effectRef>
        <a:fontRef idx="minor">
          <a:schemeClr val="lt1"/>
        </a:fontRef>
      </dsp:style>
    </dsp:sp>
    <dsp:sp modelId="{2DE29A77-0B65-45C1-9151-34B0F61B762F}">
      <dsp:nvSpPr>
        <dsp:cNvPr id="0" name=""/>
        <dsp:cNvSpPr/>
      </dsp:nvSpPr>
      <dsp:spPr bwMode="white">
        <a:xfrm>
          <a:off x="3262867" y="1709420"/>
          <a:ext cx="1280160" cy="2354580"/>
        </a:xfrm>
        <a:prstGeom prst="rect">
          <a:avLst/>
        </a:prstGeom>
        <a:noFill/>
        <a:ln>
          <a:noFill/>
        </a:ln>
        <a:effectLst/>
      </dsp:spPr>
      <dsp:style>
        <a:lnRef idx="0">
          <a:schemeClr val="dk1">
            <a:alpha val="0"/>
          </a:schemeClr>
        </a:lnRef>
        <a:fillRef idx="0">
          <a:schemeClr val="lt1">
            <a:alpha val="0"/>
          </a:schemeClr>
        </a:fillRef>
        <a:effectRef idx="0">
          <a:scrgbClr r="0" g="0" b="0"/>
        </a:effectRef>
        <a:fontRef idx="minor"/>
      </dsp:style>
      <dsp:txBody>
        <a:bodyPr spcFirstLastPara="0" vert="horz" wrap="square" lIns="171197" tIns="0" rIns="0" bIns="0" numCol="1" spcCol="1270" anchor="t" anchorCtr="0">
          <a:noAutofit/>
        </a:bodyPr>
        <a:lstStyle/>
        <a:p>
          <a:pPr marL="0" lvl="0" indent="0" algn="l" defTabSz="1600200">
            <a:lnSpc>
              <a:spcPct val="90000"/>
            </a:lnSpc>
            <a:spcBef>
              <a:spcPct val="0"/>
            </a:spcBef>
            <a:spcAft>
              <a:spcPct val="35000"/>
            </a:spcAft>
            <a:buNone/>
          </a:pPr>
          <a:r>
            <a:rPr lang="fr-FR" sz="3600" b="1" u="sng" kern="1200" dirty="0">
              <a:solidFill>
                <a:schemeClr val="tx1"/>
              </a:solidFill>
            </a:rPr>
            <a:t>⑧ le traitement  des résidus des fumées d’incinération </a:t>
          </a:r>
          <a:endParaRPr lang="fr-FR" sz="3600" kern="1200" dirty="0">
            <a:solidFill>
              <a:schemeClr val="tx1"/>
            </a:solidFill>
          </a:endParaRPr>
        </a:p>
      </dsp:txBody>
      <dsp:txXfrm>
        <a:off x="3262867" y="1709420"/>
        <a:ext cx="1280160" cy="2354580"/>
      </dsp:txXfrm>
    </dsp:sp>
    <dsp:sp modelId="{E7486373-AA27-4001-B3E6-3C213CEF1D2E}">
      <dsp:nvSpPr>
        <dsp:cNvPr id="0" name=""/>
        <dsp:cNvSpPr/>
      </dsp:nvSpPr>
      <dsp:spPr bwMode="white">
        <a:xfrm>
          <a:off x="4233672" y="988822"/>
          <a:ext cx="432816" cy="432816"/>
        </a:xfrm>
        <a:prstGeom prst="ellipse">
          <a:avLst/>
        </a:prstGeom>
        <a:solidFill>
          <a:schemeClr val="accent1">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hemeClr val="lt1"/>
        </a:lnRef>
        <a:fillRef idx="1">
          <a:schemeClr val="accent1"/>
        </a:fillRef>
        <a:effectRef idx="0">
          <a:scrgbClr r="0" g="0" b="0"/>
        </a:effectRef>
        <a:fontRef idx="minor">
          <a:schemeClr val="lt1"/>
        </a:fontRef>
      </dsp:style>
    </dsp:sp>
    <dsp:sp modelId="{59F67019-25EB-40BE-BD25-78B8F4499A7B}">
      <dsp:nvSpPr>
        <dsp:cNvPr id="0" name=""/>
        <dsp:cNvSpPr/>
      </dsp:nvSpPr>
      <dsp:spPr bwMode="white">
        <a:xfrm>
          <a:off x="4450080" y="1205230"/>
          <a:ext cx="1280160" cy="2731770"/>
        </a:xfrm>
        <a:prstGeom prst="rect">
          <a:avLst/>
        </a:prstGeom>
        <a:noFill/>
        <a:ln>
          <a:noFill/>
        </a:ln>
        <a:effectLst/>
      </dsp:spPr>
      <dsp:style>
        <a:lnRef idx="0">
          <a:schemeClr val="dk1">
            <a:alpha val="0"/>
          </a:schemeClr>
        </a:lnRef>
        <a:fillRef idx="0">
          <a:schemeClr val="lt1">
            <a:alpha val="0"/>
          </a:schemeClr>
        </a:fillRef>
        <a:effectRef idx="0">
          <a:scrgbClr r="0" g="0" b="0"/>
        </a:effectRef>
        <a:fontRef idx="minor"/>
      </dsp:style>
      <dsp:txBody>
        <a:bodyPr spcFirstLastPara="0" vert="horz" wrap="square" lIns="229340" tIns="0" rIns="0" bIns="0" numCol="1" spcCol="1270" anchor="t" anchorCtr="0">
          <a:noAutofit/>
        </a:bodyPr>
        <a:lstStyle/>
        <a:p>
          <a:pPr marL="0" lvl="0" indent="0" algn="l" defTabSz="1600200">
            <a:lnSpc>
              <a:spcPct val="90000"/>
            </a:lnSpc>
            <a:spcBef>
              <a:spcPct val="0"/>
            </a:spcBef>
            <a:spcAft>
              <a:spcPct val="35000"/>
            </a:spcAft>
            <a:buNone/>
          </a:pPr>
          <a:r>
            <a:rPr lang="fr-FR" sz="3600" b="1" u="sng" kern="1200" dirty="0">
              <a:solidFill>
                <a:schemeClr val="tx1"/>
              </a:solidFill>
            </a:rPr>
            <a:t>⑨ L’évacuation </a:t>
          </a:r>
          <a:endParaRPr lang="fr-FR" sz="3600" kern="1200" dirty="0">
            <a:solidFill>
              <a:schemeClr val="tx1"/>
            </a:solidFill>
          </a:endParaRPr>
        </a:p>
      </dsp:txBody>
      <dsp:txXfrm>
        <a:off x="4450080" y="1205230"/>
        <a:ext cx="1280160" cy="273177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D6FF7D2-7517-4697-B932-84971691ABC6}">
      <dsp:nvSpPr>
        <dsp:cNvPr id="0" name=""/>
        <dsp:cNvSpPr/>
      </dsp:nvSpPr>
      <dsp:spPr bwMode="white">
        <a:xfrm>
          <a:off x="857250" y="1161495"/>
          <a:ext cx="2095500" cy="499586"/>
        </a:xfrm>
        <a:custGeom>
          <a:avLst/>
          <a:gdLst/>
          <a:ahLst/>
          <a:cxnLst/>
          <a:rect l="0" t="0" r="0" b="0"/>
          <a:pathLst>
            <a:path w="3300" h="787">
              <a:moveTo>
                <a:pt x="3300" y="0"/>
              </a:moveTo>
              <a:lnTo>
                <a:pt x="3300" y="637"/>
              </a:lnTo>
              <a:lnTo>
                <a:pt x="0" y="637"/>
              </a:lnTo>
              <a:lnTo>
                <a:pt x="0" y="787"/>
              </a:lnTo>
            </a:path>
          </a:pathLst>
        </a:custGeom>
        <a:noFill/>
        <a:ln w="34925" cap="flat" cmpd="sng" algn="in">
          <a:solidFill>
            <a:schemeClr val="accent1">
              <a:shade val="60000"/>
              <a:hueOff val="0"/>
              <a:satOff val="0"/>
              <a:lumOff val="0"/>
              <a:alphaOff val="0"/>
            </a:schemeClr>
          </a:solidFill>
          <a:prstDash val="solid"/>
        </a:ln>
        <a:effectLst/>
      </dsp:spPr>
      <dsp:style>
        <a:lnRef idx="2">
          <a:schemeClr val="accent1">
            <a:shade val="60000"/>
          </a:schemeClr>
        </a:lnRef>
        <a:fillRef idx="0">
          <a:schemeClr val="accent1"/>
        </a:fillRef>
        <a:effectRef idx="0">
          <a:scrgbClr r="0" g="0" b="0"/>
        </a:effectRef>
        <a:fontRef idx="minor"/>
      </dsp:style>
    </dsp:sp>
    <dsp:sp modelId="{C00C3BB3-1DB3-4000-923D-16FA6226CD5F}">
      <dsp:nvSpPr>
        <dsp:cNvPr id="0" name=""/>
        <dsp:cNvSpPr/>
      </dsp:nvSpPr>
      <dsp:spPr bwMode="white">
        <a:xfrm>
          <a:off x="2952750" y="1161495"/>
          <a:ext cx="0" cy="499586"/>
        </a:xfrm>
        <a:custGeom>
          <a:avLst/>
          <a:gdLst/>
          <a:ahLst/>
          <a:cxnLst/>
          <a:rect l="0" t="0" r="0" b="0"/>
          <a:pathLst>
            <a:path h="787">
              <a:moveTo>
                <a:pt x="0" y="0"/>
              </a:moveTo>
              <a:lnTo>
                <a:pt x="0" y="787"/>
              </a:lnTo>
            </a:path>
          </a:pathLst>
        </a:custGeom>
        <a:noFill/>
        <a:ln w="34925" cap="flat" cmpd="sng" algn="in">
          <a:solidFill>
            <a:schemeClr val="accent1">
              <a:shade val="60000"/>
              <a:hueOff val="0"/>
              <a:satOff val="0"/>
              <a:lumOff val="0"/>
              <a:alphaOff val="0"/>
            </a:schemeClr>
          </a:solidFill>
          <a:prstDash val="solid"/>
        </a:ln>
        <a:effectLst/>
      </dsp:spPr>
      <dsp:style>
        <a:lnRef idx="2">
          <a:schemeClr val="accent1">
            <a:shade val="60000"/>
          </a:schemeClr>
        </a:lnRef>
        <a:fillRef idx="0">
          <a:schemeClr val="accent1"/>
        </a:fillRef>
        <a:effectRef idx="0">
          <a:scrgbClr r="0" g="0" b="0"/>
        </a:effectRef>
        <a:fontRef idx="minor"/>
      </dsp:style>
    </dsp:sp>
    <dsp:sp modelId="{950B3104-829E-47A6-9805-F26813B30E36}">
      <dsp:nvSpPr>
        <dsp:cNvPr id="0" name=""/>
        <dsp:cNvSpPr/>
      </dsp:nvSpPr>
      <dsp:spPr bwMode="white">
        <a:xfrm>
          <a:off x="2952750" y="1161495"/>
          <a:ext cx="2095500" cy="499586"/>
        </a:xfrm>
        <a:custGeom>
          <a:avLst/>
          <a:gdLst/>
          <a:ahLst/>
          <a:cxnLst/>
          <a:rect l="0" t="0" r="0" b="0"/>
          <a:pathLst>
            <a:path w="3300" h="787">
              <a:moveTo>
                <a:pt x="0" y="0"/>
              </a:moveTo>
              <a:lnTo>
                <a:pt x="0" y="637"/>
              </a:lnTo>
              <a:lnTo>
                <a:pt x="3300" y="637"/>
              </a:lnTo>
              <a:lnTo>
                <a:pt x="3300" y="787"/>
              </a:lnTo>
            </a:path>
          </a:pathLst>
        </a:custGeom>
        <a:noFill/>
        <a:ln w="34925" cap="flat" cmpd="sng" algn="in">
          <a:solidFill>
            <a:schemeClr val="accent1">
              <a:shade val="60000"/>
              <a:hueOff val="0"/>
              <a:satOff val="0"/>
              <a:lumOff val="0"/>
              <a:alphaOff val="0"/>
            </a:schemeClr>
          </a:solidFill>
          <a:prstDash val="solid"/>
        </a:ln>
        <a:effectLst/>
      </dsp:spPr>
      <dsp:style>
        <a:lnRef idx="2">
          <a:schemeClr val="accent1">
            <a:shade val="60000"/>
          </a:schemeClr>
        </a:lnRef>
        <a:fillRef idx="0">
          <a:schemeClr val="accent1"/>
        </a:fillRef>
        <a:effectRef idx="0">
          <a:scrgbClr r="0" g="0" b="0"/>
        </a:effectRef>
        <a:fontRef idx="minor"/>
      </dsp:style>
    </dsp:sp>
    <dsp:sp modelId="{A0814530-2276-4CE9-866E-C402B5F343D0}">
      <dsp:nvSpPr>
        <dsp:cNvPr id="0" name=""/>
        <dsp:cNvSpPr/>
      </dsp:nvSpPr>
      <dsp:spPr bwMode="white">
        <a:xfrm>
          <a:off x="2095500" y="72787"/>
          <a:ext cx="1714500" cy="1088708"/>
        </a:xfrm>
        <a:prstGeom prst="roundRect">
          <a:avLst>
            <a:gd name="adj" fmla="val 10000"/>
          </a:avLst>
        </a:prstGeom>
        <a:solidFill>
          <a:schemeClr val="accent1">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hemeClr val="lt1"/>
        </a:lnRef>
        <a:fillRef idx="1">
          <a:schemeClr val="accent1"/>
        </a:fillRef>
        <a:effectRef idx="0">
          <a:scrgbClr r="0" g="0" b="0"/>
        </a:effectRef>
        <a:fontRef idx="minor">
          <a:schemeClr val="lt1"/>
        </a:fontRef>
      </dsp:style>
    </dsp:sp>
    <dsp:sp modelId="{FBA7CF2E-0E7F-4AFC-A809-118D78DDAE84}">
      <dsp:nvSpPr>
        <dsp:cNvPr id="0" name=""/>
        <dsp:cNvSpPr/>
      </dsp:nvSpPr>
      <dsp:spPr bwMode="white">
        <a:xfrm>
          <a:off x="2286000" y="253762"/>
          <a:ext cx="1714500" cy="1088708"/>
        </a:xfrm>
        <a:prstGeom prst="roundRect">
          <a:avLst>
            <a:gd name="adj" fmla="val 10000"/>
          </a:avLst>
        </a:prstGeom>
        <a:solidFill>
          <a:schemeClr val="lt1">
            <a:alpha val="90000"/>
            <a:hueOff val="0"/>
            <a:satOff val="0"/>
            <a:lumOff val="0"/>
            <a:alphaOff val="0"/>
          </a:schemeClr>
        </a:solidFill>
        <a:ln w="34925" cap="flat" cmpd="sng" algn="in">
          <a:solidFill>
            <a:schemeClr val="accent1">
              <a:hueOff val="0"/>
              <a:satOff val="0"/>
              <a:lumOff val="0"/>
              <a:alphaOff val="0"/>
            </a:schemeClr>
          </a:solidFill>
          <a:prstDash val="solid"/>
        </a:ln>
        <a:effectLst/>
      </dsp:spPr>
      <dsp:style>
        <a:lnRef idx="2">
          <a:schemeClr val="accent1"/>
        </a:lnRef>
        <a:fillRef idx="1">
          <a:schemeClr val="lt1">
            <a:alpha val="90000"/>
          </a:schemeClr>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fr-FR" sz="2000" kern="1200" dirty="0">
              <a:solidFill>
                <a:schemeClr val="dk1"/>
              </a:solidFill>
            </a:rPr>
            <a:t>Incinération:</a:t>
          </a:r>
        </a:p>
      </dsp:txBody>
      <dsp:txXfrm>
        <a:off x="2286000" y="253762"/>
        <a:ext cx="1714500" cy="1088708"/>
      </dsp:txXfrm>
    </dsp:sp>
    <dsp:sp modelId="{554CC3ED-F96C-4BB1-944C-77318FB8902F}">
      <dsp:nvSpPr>
        <dsp:cNvPr id="0" name=""/>
        <dsp:cNvSpPr/>
      </dsp:nvSpPr>
      <dsp:spPr bwMode="white">
        <a:xfrm>
          <a:off x="0" y="1661081"/>
          <a:ext cx="1714500" cy="1088708"/>
        </a:xfrm>
        <a:prstGeom prst="roundRect">
          <a:avLst>
            <a:gd name="adj" fmla="val 10000"/>
          </a:avLst>
        </a:prstGeom>
        <a:solidFill>
          <a:schemeClr val="accent1">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hemeClr val="lt1"/>
        </a:lnRef>
        <a:fillRef idx="1">
          <a:schemeClr val="accent1"/>
        </a:fillRef>
        <a:effectRef idx="0">
          <a:scrgbClr r="0" g="0" b="0"/>
        </a:effectRef>
        <a:fontRef idx="minor">
          <a:schemeClr val="lt1"/>
        </a:fontRef>
      </dsp:style>
    </dsp:sp>
    <dsp:sp modelId="{BC1D8A8C-9A45-416E-A499-5868C21948CD}">
      <dsp:nvSpPr>
        <dsp:cNvPr id="0" name=""/>
        <dsp:cNvSpPr/>
      </dsp:nvSpPr>
      <dsp:spPr bwMode="white">
        <a:xfrm>
          <a:off x="190500" y="1842056"/>
          <a:ext cx="1714500" cy="1088708"/>
        </a:xfrm>
        <a:prstGeom prst="roundRect">
          <a:avLst>
            <a:gd name="adj" fmla="val 10000"/>
          </a:avLst>
        </a:prstGeom>
        <a:solidFill>
          <a:schemeClr val="lt1">
            <a:alpha val="90000"/>
            <a:hueOff val="0"/>
            <a:satOff val="0"/>
            <a:lumOff val="0"/>
            <a:alphaOff val="0"/>
          </a:schemeClr>
        </a:solidFill>
        <a:ln w="34925" cap="flat" cmpd="sng" algn="in">
          <a:solidFill>
            <a:schemeClr val="accent1">
              <a:hueOff val="0"/>
              <a:satOff val="0"/>
              <a:lumOff val="0"/>
              <a:alphaOff val="0"/>
            </a:schemeClr>
          </a:solidFill>
          <a:prstDash val="solid"/>
        </a:ln>
        <a:effectLst/>
      </dsp:spPr>
      <dsp:style>
        <a:lnRef idx="2">
          <a:schemeClr val="accent1"/>
        </a:lnRef>
        <a:fillRef idx="1">
          <a:schemeClr val="lt1">
            <a:alpha val="90000"/>
          </a:schemeClr>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fr-FR" sz="2000" kern="1200" dirty="0">
              <a:solidFill>
                <a:schemeClr val="dk1"/>
              </a:solidFill>
            </a:rPr>
            <a:t>Traitement thermique dédié (mono incinération)</a:t>
          </a:r>
        </a:p>
      </dsp:txBody>
      <dsp:txXfrm>
        <a:off x="190500" y="1842056"/>
        <a:ext cx="1714500" cy="1088708"/>
      </dsp:txXfrm>
    </dsp:sp>
    <dsp:sp modelId="{FE35BD5D-F7E0-4197-8A6D-CC8C04A55E55}">
      <dsp:nvSpPr>
        <dsp:cNvPr id="0" name=""/>
        <dsp:cNvSpPr/>
      </dsp:nvSpPr>
      <dsp:spPr bwMode="white">
        <a:xfrm>
          <a:off x="2095500" y="1661081"/>
          <a:ext cx="1714500" cy="1088708"/>
        </a:xfrm>
        <a:prstGeom prst="roundRect">
          <a:avLst>
            <a:gd name="adj" fmla="val 10000"/>
          </a:avLst>
        </a:prstGeom>
        <a:solidFill>
          <a:schemeClr val="accent1">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hemeClr val="lt1"/>
        </a:lnRef>
        <a:fillRef idx="1">
          <a:schemeClr val="accent1"/>
        </a:fillRef>
        <a:effectRef idx="0">
          <a:scrgbClr r="0" g="0" b="0"/>
        </a:effectRef>
        <a:fontRef idx="minor">
          <a:schemeClr val="lt1"/>
        </a:fontRef>
      </dsp:style>
    </dsp:sp>
    <dsp:sp modelId="{70E91A71-13BB-4676-A3B7-8198A429B0DD}">
      <dsp:nvSpPr>
        <dsp:cNvPr id="0" name=""/>
        <dsp:cNvSpPr/>
      </dsp:nvSpPr>
      <dsp:spPr bwMode="white">
        <a:xfrm>
          <a:off x="2286000" y="1842056"/>
          <a:ext cx="1714500" cy="1088708"/>
        </a:xfrm>
        <a:prstGeom prst="roundRect">
          <a:avLst>
            <a:gd name="adj" fmla="val 10000"/>
          </a:avLst>
        </a:prstGeom>
        <a:solidFill>
          <a:schemeClr val="lt1">
            <a:alpha val="90000"/>
            <a:hueOff val="0"/>
            <a:satOff val="0"/>
            <a:lumOff val="0"/>
            <a:alphaOff val="0"/>
          </a:schemeClr>
        </a:solidFill>
        <a:ln w="34925" cap="flat" cmpd="sng" algn="in">
          <a:solidFill>
            <a:schemeClr val="accent1">
              <a:hueOff val="0"/>
              <a:satOff val="0"/>
              <a:lumOff val="0"/>
              <a:alphaOff val="0"/>
            </a:schemeClr>
          </a:solidFill>
          <a:prstDash val="solid"/>
        </a:ln>
        <a:effectLst/>
      </dsp:spPr>
      <dsp:style>
        <a:lnRef idx="2">
          <a:schemeClr val="accent1"/>
        </a:lnRef>
        <a:fillRef idx="1">
          <a:schemeClr val="lt1">
            <a:alpha val="90000"/>
          </a:schemeClr>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fr-FR" sz="2000" kern="1200" dirty="0">
              <a:solidFill>
                <a:schemeClr val="dk1"/>
              </a:solidFill>
            </a:rPr>
            <a:t>traitement avec les ordure ménagères </a:t>
          </a:r>
        </a:p>
      </dsp:txBody>
      <dsp:txXfrm>
        <a:off x="2286000" y="1842056"/>
        <a:ext cx="1714500" cy="1088708"/>
      </dsp:txXfrm>
    </dsp:sp>
    <dsp:sp modelId="{F37F2F8A-66A9-40A1-8926-3D8B2A34C284}">
      <dsp:nvSpPr>
        <dsp:cNvPr id="0" name=""/>
        <dsp:cNvSpPr/>
      </dsp:nvSpPr>
      <dsp:spPr bwMode="white">
        <a:xfrm>
          <a:off x="4191000" y="1661081"/>
          <a:ext cx="1714500" cy="1088708"/>
        </a:xfrm>
        <a:prstGeom prst="roundRect">
          <a:avLst>
            <a:gd name="adj" fmla="val 10000"/>
          </a:avLst>
        </a:prstGeom>
        <a:solidFill>
          <a:schemeClr val="accent1">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hemeClr val="lt1"/>
        </a:lnRef>
        <a:fillRef idx="1">
          <a:schemeClr val="accent1"/>
        </a:fillRef>
        <a:effectRef idx="0">
          <a:scrgbClr r="0" g="0" b="0"/>
        </a:effectRef>
        <a:fontRef idx="minor">
          <a:schemeClr val="lt1"/>
        </a:fontRef>
      </dsp:style>
    </dsp:sp>
    <dsp:sp modelId="{BFAB7943-BEEE-48AF-9F45-D8EABA5C750C}">
      <dsp:nvSpPr>
        <dsp:cNvPr id="0" name=""/>
        <dsp:cNvSpPr/>
      </dsp:nvSpPr>
      <dsp:spPr bwMode="white">
        <a:xfrm>
          <a:off x="4381500" y="1842056"/>
          <a:ext cx="1714500" cy="1088708"/>
        </a:xfrm>
        <a:prstGeom prst="roundRect">
          <a:avLst>
            <a:gd name="adj" fmla="val 10000"/>
          </a:avLst>
        </a:prstGeom>
        <a:solidFill>
          <a:schemeClr val="lt1">
            <a:alpha val="90000"/>
            <a:hueOff val="0"/>
            <a:satOff val="0"/>
            <a:lumOff val="0"/>
            <a:alphaOff val="0"/>
          </a:schemeClr>
        </a:solidFill>
        <a:ln w="34925" cap="flat" cmpd="sng" algn="in">
          <a:solidFill>
            <a:schemeClr val="accent1">
              <a:hueOff val="0"/>
              <a:satOff val="0"/>
              <a:lumOff val="0"/>
              <a:alphaOff val="0"/>
            </a:schemeClr>
          </a:solidFill>
          <a:prstDash val="solid"/>
        </a:ln>
        <a:effectLst/>
      </dsp:spPr>
      <dsp:style>
        <a:lnRef idx="2">
          <a:schemeClr val="accent1"/>
        </a:lnRef>
        <a:fillRef idx="1">
          <a:schemeClr val="lt1">
            <a:alpha val="90000"/>
          </a:schemeClr>
        </a:fillRef>
        <a:effectRef idx="0">
          <a:scrgbClr r="0" g="0" b="0"/>
        </a:effectRef>
        <a:fontRef idx="minor"/>
      </dsp:style>
      <dsp:txBody>
        <a:bodyPr spcFirstLastPara="0" vert="horz" wrap="square" lIns="72390" tIns="72390" rIns="72390" bIns="72390" numCol="1" spcCol="1270" anchor="ctr" anchorCtr="0">
          <a:noAutofit/>
        </a:bodyPr>
        <a:lstStyle/>
        <a:p>
          <a:pPr marL="0" lvl="0" indent="0" algn="ctr" defTabSz="1600200">
            <a:lnSpc>
              <a:spcPct val="90000"/>
            </a:lnSpc>
            <a:spcBef>
              <a:spcPct val="0"/>
            </a:spcBef>
            <a:spcAft>
              <a:spcPct val="35000"/>
            </a:spcAft>
            <a:buNone/>
          </a:pPr>
          <a:r>
            <a:rPr lang="fr-FR" sz="3600" kern="1200" dirty="0">
              <a:solidFill>
                <a:schemeClr val="dk1"/>
              </a:solidFill>
            </a:rPr>
            <a:t>Incinération dans les four de cimenterie</a:t>
          </a:r>
        </a:p>
      </dsp:txBody>
      <dsp:txXfrm>
        <a:off x="4381500" y="1842056"/>
        <a:ext cx="1714500" cy="1088708"/>
      </dsp:txXfrm>
    </dsp:sp>
  </dsp:spTree>
</dsp:drawing>
</file>

<file path=ppt/diagrams/layout1.xml><?xml version="1.0" encoding="utf-8"?>
<dgm:layoutDef xmlns:dgm="http://schemas.openxmlformats.org/drawingml/2006/diagram" xmlns:a="http://schemas.openxmlformats.org/drawingml/2006/main" uniqueId="urn:microsoft.com/office/officeart/2005/8/layout/arrow2#1">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parTxLTRAlign" val="r"/>
                    <dgm:param type="parTxRTLAlign" val="r"/>
                    <dgm:param type="txAnchorVert" val="t"/>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parTxLTRAlign" val="l"/>
                            <dgm:param type="parTxRTLAlign" val="r"/>
                            <dgm:param type="txAnchorVert" val="t"/>
                          </dgm:alg>
                        </dgm:if>
                        <dgm:else name="Name15">
                          <dgm:alg type="tx">
                            <dgm:param type="parTxLTRAlign" val="l"/>
                            <dgm:param type="parTxRTLAlign" val="l"/>
                            <dgm:param type="txAnchorVert" val="t"/>
                          </dgm:alg>
                        </dgm:else>
                      </dgm:choose>
                    </dgm:if>
                    <dgm:else name="Name16">
                      <dgm:choose name="Name17">
                        <dgm:if name="Name18" axis="root des" ptType="all node" func="maxDepth" op="gt" val="1">
                          <dgm:alg type="tx">
                            <dgm:param type="parTxLTRAlign" val="l"/>
                            <dgm:param type="parTxRTLAlign" val="r"/>
                            <dgm:param type="txAnchorVertCh" val="b"/>
                            <dgm:param type="txAnchorVert" val="b"/>
                          </dgm:alg>
                        </dgm:if>
                        <dgm:else name="Name19">
                          <dgm:alg type="tx">
                            <dgm:param type="parTxLTRAlign" val="r"/>
                            <dgm:param type="parTxRTLAlign" val="r"/>
                            <dgm:param type="txAnchorVert" val="b"/>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parTxLTRAlign" val="l"/>
                            <dgm:param type="parTxRTLAlign" val="r"/>
                            <dgm:param type="txAnchorVert" val="t"/>
                          </dgm:alg>
                        </dgm:if>
                        <dgm:else name="Name28">
                          <dgm:alg type="tx">
                            <dgm:param type="parTxLTRAlign" val="l"/>
                            <dgm:param type="parTxRTLAlign" val="l"/>
                            <dgm:param type="txAnchorVert" val="t"/>
                          </dgm:alg>
                        </dgm:else>
                      </dgm:choose>
                    </dgm:if>
                    <dgm:else name="Name29">
                      <dgm:choose name="Name30">
                        <dgm:if name="Name31" axis="root des" ptType="all node" func="maxDepth" op="gt" val="1">
                          <dgm:alg type="tx">
                            <dgm:param type="parTxLTRAlign" val="l"/>
                            <dgm:param type="parTxRTLAlign" val="r"/>
                            <dgm:param type="txAnchorVertCh" val="b"/>
                            <dgm:param type="txAnchorVert" val="b"/>
                          </dgm:alg>
                        </dgm:if>
                        <dgm:else name="Name32">
                          <dgm:alg type="tx">
                            <dgm:param type="parTxLTRAlign" val="r"/>
                            <dgm:param type="parTxRTLAlign" val="r"/>
                            <dgm:param type="txAnchorVert" val="b"/>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parTxLTRAlign" val="l"/>
                            <dgm:param type="parTxRTLAlign" val="r"/>
                            <dgm:param type="txAnchorVert" val="t"/>
                          </dgm:alg>
                        </dgm:if>
                        <dgm:else name="Name45">
                          <dgm:alg type="tx">
                            <dgm:param type="parTxLTRAlign" val="l"/>
                            <dgm:param type="parTxRTLAlign" val="l"/>
                            <dgm:param type="txAnchorVert" val="t"/>
                          </dgm:alg>
                        </dgm:else>
                      </dgm:choose>
                    </dgm:if>
                    <dgm:else name="Name46">
                      <dgm:choose name="Name47">
                        <dgm:if name="Name48" axis="root des" ptType="all node" func="maxDepth" op="gt" val="1">
                          <dgm:alg type="tx">
                            <dgm:param type="parTxLTRAlign" val="l"/>
                            <dgm:param type="parTxRTLAlign" val="r"/>
                            <dgm:param type="txAnchorVertCh" val="b"/>
                            <dgm:param type="txAnchorVert" val="b"/>
                          </dgm:alg>
                        </dgm:if>
                        <dgm:else name="Name49">
                          <dgm:alg type="tx">
                            <dgm:param type="parTxLTRAlign" val="r"/>
                            <dgm:param type="parTxRTLAlign" val="r"/>
                            <dgm:param type="txAnchorVert" val="b"/>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parTxLTRAlign" val="l"/>
                            <dgm:param type="parTxRTLAlign" val="r"/>
                            <dgm:param type="txAnchorVert" val="t"/>
                          </dgm:alg>
                        </dgm:if>
                        <dgm:else name="Name58">
                          <dgm:alg type="tx">
                            <dgm:param type="parTxLTRAlign" val="l"/>
                            <dgm:param type="parTxRTLAlign" val="l"/>
                            <dgm:param type="txAnchorVert" val="t"/>
                          </dgm:alg>
                        </dgm:else>
                      </dgm:choose>
                    </dgm:if>
                    <dgm:else name="Name59">
                      <dgm:choose name="Name60">
                        <dgm:if name="Name61" axis="root des" ptType="all node" func="maxDepth" op="gt" val="1">
                          <dgm:alg type="tx">
                            <dgm:param type="parTxLTRAlign" val="l"/>
                            <dgm:param type="parTxRTLAlign" val="r"/>
                            <dgm:param type="txAnchorVertCh" val="b"/>
                            <dgm:param type="txAnchorVert" val="b"/>
                          </dgm:alg>
                        </dgm:if>
                        <dgm:else name="Name62">
                          <dgm:alg type="tx">
                            <dgm:param type="parTxLTRAlign" val="r"/>
                            <dgm:param type="parTxRTLAlign" val="r"/>
                            <dgm:param type="txAnchorVert" val="b"/>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parTxLTRAlign" val="l"/>
                            <dgm:param type="parTxRTLAlign" val="r"/>
                            <dgm:param type="txAnchorVert" val="t"/>
                          </dgm:alg>
                        </dgm:if>
                        <dgm:else name="Name71">
                          <dgm:alg type="tx">
                            <dgm:param type="parTxLTRAlign" val="l"/>
                            <dgm:param type="parTxRTLAlign" val="l"/>
                            <dgm:param type="txAnchorVert" val="t"/>
                          </dgm:alg>
                        </dgm:else>
                      </dgm:choose>
                    </dgm:if>
                    <dgm:else name="Name72">
                      <dgm:choose name="Name73">
                        <dgm:if name="Name74" axis="root des" ptType="all node" func="maxDepth" op="gt" val="1">
                          <dgm:alg type="tx">
                            <dgm:param type="parTxLTRAlign" val="l"/>
                            <dgm:param type="parTxRTLAlign" val="r"/>
                            <dgm:param type="txAnchorVertCh" val="b"/>
                            <dgm:param type="txAnchorVert" val="b"/>
                          </dgm:alg>
                        </dgm:if>
                        <dgm:else name="Name75">
                          <dgm:alg type="tx">
                            <dgm:param type="parTxLTRAlign" val="r"/>
                            <dgm:param type="parTxRTLAlign" val="r"/>
                            <dgm:param type="txAnchorVert" val="b"/>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parTxLTRAlign" val="l"/>
                            <dgm:param type="parTxRTLAlign" val="r"/>
                            <dgm:param type="txAnchorVert" val="t"/>
                          </dgm:alg>
                        </dgm:if>
                        <dgm:else name="Name88">
                          <dgm:alg type="tx">
                            <dgm:param type="parTxLTRAlign" val="l"/>
                            <dgm:param type="parTxRTLAlign" val="l"/>
                            <dgm:param type="txAnchorVert" val="t"/>
                          </dgm:alg>
                        </dgm:else>
                      </dgm:choose>
                    </dgm:if>
                    <dgm:else name="Name89">
                      <dgm:choose name="Name90">
                        <dgm:if name="Name91" axis="root des" ptType="all node" func="maxDepth" op="gt" val="1">
                          <dgm:alg type="tx">
                            <dgm:param type="parTxLTRAlign" val="l"/>
                            <dgm:param type="parTxRTLAlign" val="r"/>
                            <dgm:param type="txAnchorVertCh" val="b"/>
                            <dgm:param type="txAnchorVert" val="b"/>
                          </dgm:alg>
                        </dgm:if>
                        <dgm:else name="Name92">
                          <dgm:alg type="tx">
                            <dgm:param type="parTxLTRAlign" val="r"/>
                            <dgm:param type="parTxRTLAlign" val="r"/>
                            <dgm:param type="txAnchorVert" val="b"/>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parTxLTRAlign" val="l"/>
                            <dgm:param type="parTxRTLAlign" val="r"/>
                            <dgm:param type="txAnchorVert" val="t"/>
                          </dgm:alg>
                        </dgm:if>
                        <dgm:else name="Name101">
                          <dgm:alg type="tx">
                            <dgm:param type="parTxLTRAlign" val="l"/>
                            <dgm:param type="parTxRTLAlign" val="l"/>
                            <dgm:param type="txAnchorVert" val="t"/>
                          </dgm:alg>
                        </dgm:else>
                      </dgm:choose>
                    </dgm:if>
                    <dgm:else name="Name102">
                      <dgm:choose name="Name103">
                        <dgm:if name="Name104" axis="root des" ptType="all node" func="maxDepth" op="gt" val="1">
                          <dgm:alg type="tx">
                            <dgm:param type="parTxLTRAlign" val="l"/>
                            <dgm:param type="parTxRTLAlign" val="r"/>
                            <dgm:param type="txAnchorVertCh" val="b"/>
                            <dgm:param type="txAnchorVert" val="b"/>
                          </dgm:alg>
                        </dgm:if>
                        <dgm:else name="Name105">
                          <dgm:alg type="tx">
                            <dgm:param type="parTxLTRAlign" val="r"/>
                            <dgm:param type="parTxRTLAlign" val="r"/>
                            <dgm:param type="txAnchorVert" val="b"/>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parTxLTRAlign" val="l"/>
                            <dgm:param type="parTxRTLAlign" val="r"/>
                            <dgm:param type="txAnchorVert" val="t"/>
                          </dgm:alg>
                        </dgm:if>
                        <dgm:else name="Name114">
                          <dgm:alg type="tx">
                            <dgm:param type="parTxLTRAlign" val="l"/>
                            <dgm:param type="parTxRTLAlign" val="l"/>
                            <dgm:param type="txAnchorVert" val="t"/>
                          </dgm:alg>
                        </dgm:else>
                      </dgm:choose>
                    </dgm:if>
                    <dgm:else name="Name115">
                      <dgm:choose name="Name116">
                        <dgm:if name="Name117" axis="root des" ptType="all node" func="maxDepth" op="gt" val="1">
                          <dgm:alg type="tx">
                            <dgm:param type="parTxLTRAlign" val="l"/>
                            <dgm:param type="parTxRTLAlign" val="r"/>
                            <dgm:param type="txAnchorVertCh" val="b"/>
                            <dgm:param type="txAnchorVert" val="b"/>
                          </dgm:alg>
                        </dgm:if>
                        <dgm:else name="Name118">
                          <dgm:alg type="tx">
                            <dgm:param type="parTxLTRAlign" val="r"/>
                            <dgm:param type="parTxRTLAlign" val="r"/>
                            <dgm:param type="txAnchorVert" val="b"/>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parTxLTRAlign" val="l"/>
                            <dgm:param type="parTxRTLAlign" val="r"/>
                            <dgm:param type="txAnchorVert" val="t"/>
                          </dgm:alg>
                        </dgm:if>
                        <dgm:else name="Name127">
                          <dgm:alg type="tx">
                            <dgm:param type="parTxLTRAlign" val="l"/>
                            <dgm:param type="parTxRTLAlign" val="l"/>
                            <dgm:param type="txAnchorVert" val="t"/>
                          </dgm:alg>
                        </dgm:else>
                      </dgm:choose>
                    </dgm:if>
                    <dgm:else name="Name128">
                      <dgm:choose name="Name129">
                        <dgm:if name="Name130" axis="root des" ptType="all node" func="maxDepth" op="gt" val="1">
                          <dgm:alg type="tx">
                            <dgm:param type="parTxLTRAlign" val="l"/>
                            <dgm:param type="parTxRTLAlign" val="r"/>
                            <dgm:param type="txAnchorVertCh" val="b"/>
                            <dgm:param type="txAnchorVert" val="b"/>
                          </dgm:alg>
                        </dgm:if>
                        <dgm:else name="Name131">
                          <dgm:alg type="tx">
                            <dgm:param type="parTxLTRAlign" val="r"/>
                            <dgm:param type="parTxRTLAlign" val="r"/>
                            <dgm:param type="txAnchorVert" val="b"/>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parTxLTRAlign" val="l"/>
                            <dgm:param type="parTxRTLAlign" val="r"/>
                            <dgm:param type="txAnchorVert" val="t"/>
                          </dgm:alg>
                        </dgm:if>
                        <dgm:else name="Name144">
                          <dgm:alg type="tx">
                            <dgm:param type="parTxLTRAlign" val="l"/>
                            <dgm:param type="parTxRTLAlign" val="l"/>
                            <dgm:param type="txAnchorVert" val="t"/>
                          </dgm:alg>
                        </dgm:else>
                      </dgm:choose>
                    </dgm:if>
                    <dgm:else name="Name145">
                      <dgm:choose name="Name146">
                        <dgm:if name="Name147" axis="root des" ptType="all node" func="maxDepth" op="gt" val="1">
                          <dgm:alg type="tx">
                            <dgm:param type="parTxLTRAlign" val="l"/>
                            <dgm:param type="parTxRTLAlign" val="r"/>
                            <dgm:param type="txAnchorVertCh" val="b"/>
                            <dgm:param type="txAnchorVert" val="b"/>
                          </dgm:alg>
                        </dgm:if>
                        <dgm:else name="Name148">
                          <dgm:alg type="tx">
                            <dgm:param type="parTxLTRAlign" val="r"/>
                            <dgm:param type="parTxRTLAlign" val="r"/>
                            <dgm:param type="txAnchorVert" val="b"/>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parTxLTRAlign" val="l"/>
                            <dgm:param type="parTxRTLAlign" val="r"/>
                            <dgm:param type="txAnchorVert" val="t"/>
                          </dgm:alg>
                        </dgm:if>
                        <dgm:else name="Name157">
                          <dgm:alg type="tx">
                            <dgm:param type="parTxLTRAlign" val="l"/>
                            <dgm:param type="parTxRTLAlign" val="l"/>
                            <dgm:param type="txAnchorVert" val="t"/>
                          </dgm:alg>
                        </dgm:else>
                      </dgm:choose>
                    </dgm:if>
                    <dgm:else name="Name158">
                      <dgm:choose name="Name159">
                        <dgm:if name="Name160" axis="root des" ptType="all node" func="maxDepth" op="gt" val="1">
                          <dgm:alg type="tx">
                            <dgm:param type="parTxLTRAlign" val="l"/>
                            <dgm:param type="parTxRTLAlign" val="r"/>
                            <dgm:param type="txAnchorVertCh" val="b"/>
                            <dgm:param type="txAnchorVert" val="b"/>
                          </dgm:alg>
                        </dgm:if>
                        <dgm:else name="Name161">
                          <dgm:alg type="tx">
                            <dgm:param type="parTxLTRAlign" val="r"/>
                            <dgm:param type="parTxRTLAlign" val="r"/>
                            <dgm:param type="txAnchorVert" val="b"/>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parTxLTRAlign" val="l"/>
                            <dgm:param type="parTxRTLAlign" val="r"/>
                            <dgm:param type="txAnchorVert" val="t"/>
                          </dgm:alg>
                        </dgm:if>
                        <dgm:else name="Name170">
                          <dgm:alg type="tx">
                            <dgm:param type="parTxLTRAlign" val="l"/>
                            <dgm:param type="parTxRTLAlign" val="l"/>
                            <dgm:param type="txAnchorVert" val="t"/>
                          </dgm:alg>
                        </dgm:else>
                      </dgm:choose>
                    </dgm:if>
                    <dgm:else name="Name171">
                      <dgm:choose name="Name172">
                        <dgm:if name="Name173" axis="root des" ptType="all node" func="maxDepth" op="gt" val="1">
                          <dgm:alg type="tx">
                            <dgm:param type="parTxLTRAlign" val="l"/>
                            <dgm:param type="parTxRTLAlign" val="r"/>
                            <dgm:param type="txAnchorVertCh" val="b"/>
                            <dgm:param type="txAnchorVert" val="b"/>
                          </dgm:alg>
                        </dgm:if>
                        <dgm:else name="Name174">
                          <dgm:alg type="tx">
                            <dgm:param type="parTxLTRAlign" val="r"/>
                            <dgm:param type="parTxRTLAlign" val="r"/>
                            <dgm:param type="txAnchorVert" val="b"/>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parTxLTRAlign" val="l"/>
                            <dgm:param type="parTxRTLAlign" val="r"/>
                            <dgm:param type="txAnchorVert" val="t"/>
                          </dgm:alg>
                        </dgm:if>
                        <dgm:else name="Name183">
                          <dgm:alg type="tx">
                            <dgm:param type="parTxLTRAlign" val="l"/>
                            <dgm:param type="parTxRTLAlign" val="l"/>
                            <dgm:param type="txAnchorVert" val="t"/>
                          </dgm:alg>
                        </dgm:else>
                      </dgm:choose>
                    </dgm:if>
                    <dgm:else name="Name184">
                      <dgm:choose name="Name185">
                        <dgm:if name="Name186" axis="root des" ptType="all node" func="maxDepth" op="gt" val="1">
                          <dgm:alg type="tx">
                            <dgm:param type="parTxLTRAlign" val="l"/>
                            <dgm:param type="parTxRTLAlign" val="r"/>
                            <dgm:param type="txAnchorVertCh" val="b"/>
                            <dgm:param type="txAnchorVert" val="b"/>
                          </dgm:alg>
                        </dgm:if>
                        <dgm:else name="Name187">
                          <dgm:alg type="tx">
                            <dgm:param type="parTxLTRAlign" val="r"/>
                            <dgm:param type="parTxRTLAlign" val="r"/>
                            <dgm:param type="txAnchorVert" val="b"/>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parTxLTRAlign" val="l"/>
                            <dgm:param type="parTxRTLAlign" val="r"/>
                            <dgm:param type="txAnchorVert" val="t"/>
                          </dgm:alg>
                        </dgm:if>
                        <dgm:else name="Name196">
                          <dgm:alg type="tx">
                            <dgm:param type="parTxLTRAlign" val="l"/>
                            <dgm:param type="parTxRTLAlign" val="l"/>
                            <dgm:param type="txAnchorVert" val="t"/>
                          </dgm:alg>
                        </dgm:else>
                      </dgm:choose>
                    </dgm:if>
                    <dgm:else name="Name197">
                      <dgm:choose name="Name198">
                        <dgm:if name="Name199" axis="root des" ptType="all node" func="maxDepth" op="gt" val="1">
                          <dgm:alg type="tx">
                            <dgm:param type="parTxLTRAlign" val="l"/>
                            <dgm:param type="parTxRTLAlign" val="r"/>
                            <dgm:param type="txAnchorVertCh" val="b"/>
                            <dgm:param type="txAnchorVert" val="b"/>
                          </dgm:alg>
                        </dgm:if>
                        <dgm:else name="Name200">
                          <dgm:alg type="tx">
                            <dgm:param type="parTxLTRAlign" val="r"/>
                            <dgm:param type="parTxRTLAlign" val="r"/>
                            <dgm:param type="txAnchorVert" val="b"/>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2.xml><?xml version="1.0" encoding="utf-8"?>
<dgm:layoutDef xmlns:dgm="http://schemas.openxmlformats.org/drawingml/2006/diagram" xmlns:a="http://schemas.openxmlformats.org/drawingml/2006/main" uniqueId="urn:microsoft.com/office/officeart/2005/8/layout/arrow2#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parTxLTRAlign" val="r"/>
                    <dgm:param type="parTxRTLAlign" val="r"/>
                    <dgm:param type="txAnchorVert" val="t"/>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parTxLTRAlign" val="l"/>
                            <dgm:param type="parTxRTLAlign" val="r"/>
                            <dgm:param type="txAnchorVert" val="t"/>
                          </dgm:alg>
                        </dgm:if>
                        <dgm:else name="Name15">
                          <dgm:alg type="tx">
                            <dgm:param type="parTxLTRAlign" val="l"/>
                            <dgm:param type="parTxRTLAlign" val="l"/>
                            <dgm:param type="txAnchorVert" val="t"/>
                          </dgm:alg>
                        </dgm:else>
                      </dgm:choose>
                    </dgm:if>
                    <dgm:else name="Name16">
                      <dgm:choose name="Name17">
                        <dgm:if name="Name18" axis="root des" ptType="all node" func="maxDepth" op="gt" val="1">
                          <dgm:alg type="tx">
                            <dgm:param type="parTxLTRAlign" val="l"/>
                            <dgm:param type="parTxRTLAlign" val="r"/>
                            <dgm:param type="txAnchorVertCh" val="b"/>
                            <dgm:param type="txAnchorVert" val="b"/>
                          </dgm:alg>
                        </dgm:if>
                        <dgm:else name="Name19">
                          <dgm:alg type="tx">
                            <dgm:param type="parTxLTRAlign" val="r"/>
                            <dgm:param type="parTxRTLAlign" val="r"/>
                            <dgm:param type="txAnchorVert" val="b"/>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parTxLTRAlign" val="l"/>
                            <dgm:param type="parTxRTLAlign" val="r"/>
                            <dgm:param type="txAnchorVert" val="t"/>
                          </dgm:alg>
                        </dgm:if>
                        <dgm:else name="Name28">
                          <dgm:alg type="tx">
                            <dgm:param type="parTxLTRAlign" val="l"/>
                            <dgm:param type="parTxRTLAlign" val="l"/>
                            <dgm:param type="txAnchorVert" val="t"/>
                          </dgm:alg>
                        </dgm:else>
                      </dgm:choose>
                    </dgm:if>
                    <dgm:else name="Name29">
                      <dgm:choose name="Name30">
                        <dgm:if name="Name31" axis="root des" ptType="all node" func="maxDepth" op="gt" val="1">
                          <dgm:alg type="tx">
                            <dgm:param type="parTxLTRAlign" val="l"/>
                            <dgm:param type="parTxRTLAlign" val="r"/>
                            <dgm:param type="txAnchorVertCh" val="b"/>
                            <dgm:param type="txAnchorVert" val="b"/>
                          </dgm:alg>
                        </dgm:if>
                        <dgm:else name="Name32">
                          <dgm:alg type="tx">
                            <dgm:param type="parTxLTRAlign" val="r"/>
                            <dgm:param type="parTxRTLAlign" val="r"/>
                            <dgm:param type="txAnchorVert" val="b"/>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parTxLTRAlign" val="l"/>
                            <dgm:param type="parTxRTLAlign" val="r"/>
                            <dgm:param type="txAnchorVert" val="t"/>
                          </dgm:alg>
                        </dgm:if>
                        <dgm:else name="Name45">
                          <dgm:alg type="tx">
                            <dgm:param type="parTxLTRAlign" val="l"/>
                            <dgm:param type="parTxRTLAlign" val="l"/>
                            <dgm:param type="txAnchorVert" val="t"/>
                          </dgm:alg>
                        </dgm:else>
                      </dgm:choose>
                    </dgm:if>
                    <dgm:else name="Name46">
                      <dgm:choose name="Name47">
                        <dgm:if name="Name48" axis="root des" ptType="all node" func="maxDepth" op="gt" val="1">
                          <dgm:alg type="tx">
                            <dgm:param type="parTxLTRAlign" val="l"/>
                            <dgm:param type="parTxRTLAlign" val="r"/>
                            <dgm:param type="txAnchorVertCh" val="b"/>
                            <dgm:param type="txAnchorVert" val="b"/>
                          </dgm:alg>
                        </dgm:if>
                        <dgm:else name="Name49">
                          <dgm:alg type="tx">
                            <dgm:param type="parTxLTRAlign" val="r"/>
                            <dgm:param type="parTxRTLAlign" val="r"/>
                            <dgm:param type="txAnchorVert" val="b"/>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parTxLTRAlign" val="l"/>
                            <dgm:param type="parTxRTLAlign" val="r"/>
                            <dgm:param type="txAnchorVert" val="t"/>
                          </dgm:alg>
                        </dgm:if>
                        <dgm:else name="Name58">
                          <dgm:alg type="tx">
                            <dgm:param type="parTxLTRAlign" val="l"/>
                            <dgm:param type="parTxRTLAlign" val="l"/>
                            <dgm:param type="txAnchorVert" val="t"/>
                          </dgm:alg>
                        </dgm:else>
                      </dgm:choose>
                    </dgm:if>
                    <dgm:else name="Name59">
                      <dgm:choose name="Name60">
                        <dgm:if name="Name61" axis="root des" ptType="all node" func="maxDepth" op="gt" val="1">
                          <dgm:alg type="tx">
                            <dgm:param type="parTxLTRAlign" val="l"/>
                            <dgm:param type="parTxRTLAlign" val="r"/>
                            <dgm:param type="txAnchorVertCh" val="b"/>
                            <dgm:param type="txAnchorVert" val="b"/>
                          </dgm:alg>
                        </dgm:if>
                        <dgm:else name="Name62">
                          <dgm:alg type="tx">
                            <dgm:param type="parTxLTRAlign" val="r"/>
                            <dgm:param type="parTxRTLAlign" val="r"/>
                            <dgm:param type="txAnchorVert" val="b"/>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parTxLTRAlign" val="l"/>
                            <dgm:param type="parTxRTLAlign" val="r"/>
                            <dgm:param type="txAnchorVert" val="t"/>
                          </dgm:alg>
                        </dgm:if>
                        <dgm:else name="Name71">
                          <dgm:alg type="tx">
                            <dgm:param type="parTxLTRAlign" val="l"/>
                            <dgm:param type="parTxRTLAlign" val="l"/>
                            <dgm:param type="txAnchorVert" val="t"/>
                          </dgm:alg>
                        </dgm:else>
                      </dgm:choose>
                    </dgm:if>
                    <dgm:else name="Name72">
                      <dgm:choose name="Name73">
                        <dgm:if name="Name74" axis="root des" ptType="all node" func="maxDepth" op="gt" val="1">
                          <dgm:alg type="tx">
                            <dgm:param type="parTxLTRAlign" val="l"/>
                            <dgm:param type="parTxRTLAlign" val="r"/>
                            <dgm:param type="txAnchorVertCh" val="b"/>
                            <dgm:param type="txAnchorVert" val="b"/>
                          </dgm:alg>
                        </dgm:if>
                        <dgm:else name="Name75">
                          <dgm:alg type="tx">
                            <dgm:param type="parTxLTRAlign" val="r"/>
                            <dgm:param type="parTxRTLAlign" val="r"/>
                            <dgm:param type="txAnchorVert" val="b"/>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parTxLTRAlign" val="l"/>
                            <dgm:param type="parTxRTLAlign" val="r"/>
                            <dgm:param type="txAnchorVert" val="t"/>
                          </dgm:alg>
                        </dgm:if>
                        <dgm:else name="Name88">
                          <dgm:alg type="tx">
                            <dgm:param type="parTxLTRAlign" val="l"/>
                            <dgm:param type="parTxRTLAlign" val="l"/>
                            <dgm:param type="txAnchorVert" val="t"/>
                          </dgm:alg>
                        </dgm:else>
                      </dgm:choose>
                    </dgm:if>
                    <dgm:else name="Name89">
                      <dgm:choose name="Name90">
                        <dgm:if name="Name91" axis="root des" ptType="all node" func="maxDepth" op="gt" val="1">
                          <dgm:alg type="tx">
                            <dgm:param type="parTxLTRAlign" val="l"/>
                            <dgm:param type="parTxRTLAlign" val="r"/>
                            <dgm:param type="txAnchorVertCh" val="b"/>
                            <dgm:param type="txAnchorVert" val="b"/>
                          </dgm:alg>
                        </dgm:if>
                        <dgm:else name="Name92">
                          <dgm:alg type="tx">
                            <dgm:param type="parTxLTRAlign" val="r"/>
                            <dgm:param type="parTxRTLAlign" val="r"/>
                            <dgm:param type="txAnchorVert" val="b"/>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parTxLTRAlign" val="l"/>
                            <dgm:param type="parTxRTLAlign" val="r"/>
                            <dgm:param type="txAnchorVert" val="t"/>
                          </dgm:alg>
                        </dgm:if>
                        <dgm:else name="Name101">
                          <dgm:alg type="tx">
                            <dgm:param type="parTxLTRAlign" val="l"/>
                            <dgm:param type="parTxRTLAlign" val="l"/>
                            <dgm:param type="txAnchorVert" val="t"/>
                          </dgm:alg>
                        </dgm:else>
                      </dgm:choose>
                    </dgm:if>
                    <dgm:else name="Name102">
                      <dgm:choose name="Name103">
                        <dgm:if name="Name104" axis="root des" ptType="all node" func="maxDepth" op="gt" val="1">
                          <dgm:alg type="tx">
                            <dgm:param type="parTxLTRAlign" val="l"/>
                            <dgm:param type="parTxRTLAlign" val="r"/>
                            <dgm:param type="txAnchorVertCh" val="b"/>
                            <dgm:param type="txAnchorVert" val="b"/>
                          </dgm:alg>
                        </dgm:if>
                        <dgm:else name="Name105">
                          <dgm:alg type="tx">
                            <dgm:param type="parTxLTRAlign" val="r"/>
                            <dgm:param type="parTxRTLAlign" val="r"/>
                            <dgm:param type="txAnchorVert" val="b"/>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parTxLTRAlign" val="l"/>
                            <dgm:param type="parTxRTLAlign" val="r"/>
                            <dgm:param type="txAnchorVert" val="t"/>
                          </dgm:alg>
                        </dgm:if>
                        <dgm:else name="Name114">
                          <dgm:alg type="tx">
                            <dgm:param type="parTxLTRAlign" val="l"/>
                            <dgm:param type="parTxRTLAlign" val="l"/>
                            <dgm:param type="txAnchorVert" val="t"/>
                          </dgm:alg>
                        </dgm:else>
                      </dgm:choose>
                    </dgm:if>
                    <dgm:else name="Name115">
                      <dgm:choose name="Name116">
                        <dgm:if name="Name117" axis="root des" ptType="all node" func="maxDepth" op="gt" val="1">
                          <dgm:alg type="tx">
                            <dgm:param type="parTxLTRAlign" val="l"/>
                            <dgm:param type="parTxRTLAlign" val="r"/>
                            <dgm:param type="txAnchorVertCh" val="b"/>
                            <dgm:param type="txAnchorVert" val="b"/>
                          </dgm:alg>
                        </dgm:if>
                        <dgm:else name="Name118">
                          <dgm:alg type="tx">
                            <dgm:param type="parTxLTRAlign" val="r"/>
                            <dgm:param type="parTxRTLAlign" val="r"/>
                            <dgm:param type="txAnchorVert" val="b"/>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parTxLTRAlign" val="l"/>
                            <dgm:param type="parTxRTLAlign" val="r"/>
                            <dgm:param type="txAnchorVert" val="t"/>
                          </dgm:alg>
                        </dgm:if>
                        <dgm:else name="Name127">
                          <dgm:alg type="tx">
                            <dgm:param type="parTxLTRAlign" val="l"/>
                            <dgm:param type="parTxRTLAlign" val="l"/>
                            <dgm:param type="txAnchorVert" val="t"/>
                          </dgm:alg>
                        </dgm:else>
                      </dgm:choose>
                    </dgm:if>
                    <dgm:else name="Name128">
                      <dgm:choose name="Name129">
                        <dgm:if name="Name130" axis="root des" ptType="all node" func="maxDepth" op="gt" val="1">
                          <dgm:alg type="tx">
                            <dgm:param type="parTxLTRAlign" val="l"/>
                            <dgm:param type="parTxRTLAlign" val="r"/>
                            <dgm:param type="txAnchorVertCh" val="b"/>
                            <dgm:param type="txAnchorVert" val="b"/>
                          </dgm:alg>
                        </dgm:if>
                        <dgm:else name="Name131">
                          <dgm:alg type="tx">
                            <dgm:param type="parTxLTRAlign" val="r"/>
                            <dgm:param type="parTxRTLAlign" val="r"/>
                            <dgm:param type="txAnchorVert" val="b"/>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parTxLTRAlign" val="l"/>
                            <dgm:param type="parTxRTLAlign" val="r"/>
                            <dgm:param type="txAnchorVert" val="t"/>
                          </dgm:alg>
                        </dgm:if>
                        <dgm:else name="Name144">
                          <dgm:alg type="tx">
                            <dgm:param type="parTxLTRAlign" val="l"/>
                            <dgm:param type="parTxRTLAlign" val="l"/>
                            <dgm:param type="txAnchorVert" val="t"/>
                          </dgm:alg>
                        </dgm:else>
                      </dgm:choose>
                    </dgm:if>
                    <dgm:else name="Name145">
                      <dgm:choose name="Name146">
                        <dgm:if name="Name147" axis="root des" ptType="all node" func="maxDepth" op="gt" val="1">
                          <dgm:alg type="tx">
                            <dgm:param type="parTxLTRAlign" val="l"/>
                            <dgm:param type="parTxRTLAlign" val="r"/>
                            <dgm:param type="txAnchorVertCh" val="b"/>
                            <dgm:param type="txAnchorVert" val="b"/>
                          </dgm:alg>
                        </dgm:if>
                        <dgm:else name="Name148">
                          <dgm:alg type="tx">
                            <dgm:param type="parTxLTRAlign" val="r"/>
                            <dgm:param type="parTxRTLAlign" val="r"/>
                            <dgm:param type="txAnchorVert" val="b"/>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parTxLTRAlign" val="l"/>
                            <dgm:param type="parTxRTLAlign" val="r"/>
                            <dgm:param type="txAnchorVert" val="t"/>
                          </dgm:alg>
                        </dgm:if>
                        <dgm:else name="Name157">
                          <dgm:alg type="tx">
                            <dgm:param type="parTxLTRAlign" val="l"/>
                            <dgm:param type="parTxRTLAlign" val="l"/>
                            <dgm:param type="txAnchorVert" val="t"/>
                          </dgm:alg>
                        </dgm:else>
                      </dgm:choose>
                    </dgm:if>
                    <dgm:else name="Name158">
                      <dgm:choose name="Name159">
                        <dgm:if name="Name160" axis="root des" ptType="all node" func="maxDepth" op="gt" val="1">
                          <dgm:alg type="tx">
                            <dgm:param type="parTxLTRAlign" val="l"/>
                            <dgm:param type="parTxRTLAlign" val="r"/>
                            <dgm:param type="txAnchorVertCh" val="b"/>
                            <dgm:param type="txAnchorVert" val="b"/>
                          </dgm:alg>
                        </dgm:if>
                        <dgm:else name="Name161">
                          <dgm:alg type="tx">
                            <dgm:param type="parTxLTRAlign" val="r"/>
                            <dgm:param type="parTxRTLAlign" val="r"/>
                            <dgm:param type="txAnchorVert" val="b"/>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parTxLTRAlign" val="l"/>
                            <dgm:param type="parTxRTLAlign" val="r"/>
                            <dgm:param type="txAnchorVert" val="t"/>
                          </dgm:alg>
                        </dgm:if>
                        <dgm:else name="Name170">
                          <dgm:alg type="tx">
                            <dgm:param type="parTxLTRAlign" val="l"/>
                            <dgm:param type="parTxRTLAlign" val="l"/>
                            <dgm:param type="txAnchorVert" val="t"/>
                          </dgm:alg>
                        </dgm:else>
                      </dgm:choose>
                    </dgm:if>
                    <dgm:else name="Name171">
                      <dgm:choose name="Name172">
                        <dgm:if name="Name173" axis="root des" ptType="all node" func="maxDepth" op="gt" val="1">
                          <dgm:alg type="tx">
                            <dgm:param type="parTxLTRAlign" val="l"/>
                            <dgm:param type="parTxRTLAlign" val="r"/>
                            <dgm:param type="txAnchorVertCh" val="b"/>
                            <dgm:param type="txAnchorVert" val="b"/>
                          </dgm:alg>
                        </dgm:if>
                        <dgm:else name="Name174">
                          <dgm:alg type="tx">
                            <dgm:param type="parTxLTRAlign" val="r"/>
                            <dgm:param type="parTxRTLAlign" val="r"/>
                            <dgm:param type="txAnchorVert" val="b"/>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parTxLTRAlign" val="l"/>
                            <dgm:param type="parTxRTLAlign" val="r"/>
                            <dgm:param type="txAnchorVert" val="t"/>
                          </dgm:alg>
                        </dgm:if>
                        <dgm:else name="Name183">
                          <dgm:alg type="tx">
                            <dgm:param type="parTxLTRAlign" val="l"/>
                            <dgm:param type="parTxRTLAlign" val="l"/>
                            <dgm:param type="txAnchorVert" val="t"/>
                          </dgm:alg>
                        </dgm:else>
                      </dgm:choose>
                    </dgm:if>
                    <dgm:else name="Name184">
                      <dgm:choose name="Name185">
                        <dgm:if name="Name186" axis="root des" ptType="all node" func="maxDepth" op="gt" val="1">
                          <dgm:alg type="tx">
                            <dgm:param type="parTxLTRAlign" val="l"/>
                            <dgm:param type="parTxRTLAlign" val="r"/>
                            <dgm:param type="txAnchorVertCh" val="b"/>
                            <dgm:param type="txAnchorVert" val="b"/>
                          </dgm:alg>
                        </dgm:if>
                        <dgm:else name="Name187">
                          <dgm:alg type="tx">
                            <dgm:param type="parTxLTRAlign" val="r"/>
                            <dgm:param type="parTxRTLAlign" val="r"/>
                            <dgm:param type="txAnchorVert" val="b"/>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parTxLTRAlign" val="l"/>
                            <dgm:param type="parTxRTLAlign" val="r"/>
                            <dgm:param type="txAnchorVert" val="t"/>
                          </dgm:alg>
                        </dgm:if>
                        <dgm:else name="Name196">
                          <dgm:alg type="tx">
                            <dgm:param type="parTxLTRAlign" val="l"/>
                            <dgm:param type="parTxRTLAlign" val="l"/>
                            <dgm:param type="txAnchorVert" val="t"/>
                          </dgm:alg>
                        </dgm:else>
                      </dgm:choose>
                    </dgm:if>
                    <dgm:else name="Name197">
                      <dgm:choose name="Name198">
                        <dgm:if name="Name199" axis="root des" ptType="all node" func="maxDepth" op="gt" val="1">
                          <dgm:alg type="tx">
                            <dgm:param type="parTxLTRAlign" val="l"/>
                            <dgm:param type="parTxRTLAlign" val="r"/>
                            <dgm:param type="txAnchorVertCh" val="b"/>
                            <dgm:param type="txAnchorVert" val="b"/>
                          </dgm:alg>
                        </dgm:if>
                        <dgm:else name="Name200">
                          <dgm:alg type="tx">
                            <dgm:param type="parTxLTRAlign" val="r"/>
                            <dgm:param type="parTxRTLAlign" val="r"/>
                            <dgm:param type="txAnchorVert" val="b"/>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3.xml><?xml version="1.0" encoding="utf-8"?>
<dgm:layoutDef xmlns:dgm="http://schemas.openxmlformats.org/drawingml/2006/diagram" xmlns:a="http://schemas.openxmlformats.org/drawingml/2006/main" uniqueId="urn:microsoft.com/office/officeart/2005/8/layout/hierarchy1#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srcNode" val="background"/>
                    <dgm:param type="dstNode" val="background2"/>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srcNode" val="background2"/>
                            <dgm:param type="dstNode" val="background3"/>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srcNode" val="background3"/>
                                        <dgm:param type="dstNode" val="background4"/>
                                        <dgm:param type="dim" val="1D"/>
                                        <dgm:param type="endSty" val="noArr"/>
                                        <dgm:param type="connRout" val="bend"/>
                                        <dgm:param type="begPts" val="bCtr"/>
                                        <dgm:param type="endPts" val="tCtr"/>
                                        <dgm:param type="bendPt" val="end"/>
                                      </dgm:alg>
                                    </dgm:if>
                                    <dgm:else name="Name26">
                                      <dgm:alg type="conn">
                                        <dgm:param type="srcNode" val="background4"/>
                                        <dgm:param type="dstNode" val="background4"/>
                                        <dgm:param type="dim" val="1D"/>
                                        <dgm:param type="endSty" val="noArr"/>
                                        <dgm:param type="connRout" val="bend"/>
                                        <dgm:param type="begPts" val="bCtr"/>
                                        <dgm:param type="endPts" val="tCtr"/>
                                        <dgm:param type="bendPt" val="end"/>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3">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5"/>
        <p:cNvGrpSpPr/>
        <p:nvPr/>
      </p:nvGrpSpPr>
      <p:grpSpPr>
        <a:xfrm>
          <a:off x="0" y="0"/>
          <a:ext cx="0" cy="0"/>
          <a:chOff x="0" y="0"/>
          <a:chExt cx="0" cy="0"/>
        </a:xfrm>
      </p:grpSpPr>
      <p:sp>
        <p:nvSpPr>
          <p:cNvPr id="376" name="Google Shape;376;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7" name="Google Shape;377;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7"/>
        <p:cNvGrpSpPr/>
        <p:nvPr/>
      </p:nvGrpSpPr>
      <p:grpSpPr>
        <a:xfrm>
          <a:off x="0" y="0"/>
          <a:ext cx="0" cy="0"/>
          <a:chOff x="0" y="0"/>
          <a:chExt cx="0" cy="0"/>
        </a:xfrm>
      </p:grpSpPr>
      <p:sp>
        <p:nvSpPr>
          <p:cNvPr id="678" name="Google Shape;678;g1257238deba_0_180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9" name="Google Shape;679;g1257238deba_0_180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lstStyle/>
          <a:p>
            <a:endParaRPr lang="fr-FR" noProof="0" dirty="0"/>
          </a:p>
        </p:txBody>
      </p:sp>
      <p:sp>
        <p:nvSpPr>
          <p:cNvPr id="4" name="Espace réservé du numéro de diapositive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defRPr/>
            </a:pPr>
            <a:fld id="{3B6E69F1-4ECE-4D08-92F0-C404CE0B9B92}"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t>18</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lstStyle/>
          <a:p>
            <a:endParaRPr lang="fr-FR" noProof="0" dirty="0"/>
          </a:p>
        </p:txBody>
      </p:sp>
      <p:sp>
        <p:nvSpPr>
          <p:cNvPr id="4" name="Espace réservé du numéro de diapositive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defRPr/>
            </a:pPr>
            <a:fld id="{3B6E69F1-4ECE-4D08-92F0-C404CE0B9B92}"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t>19</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noProof="0" dirty="0"/>
          </a:p>
        </p:txBody>
      </p:sp>
      <p:sp>
        <p:nvSpPr>
          <p:cNvPr id="4" name="Espace réservé du numéro de diapositive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defRPr/>
            </a:pPr>
            <a:fld id="{3B6E69F1-4ECE-4D08-92F0-C404CE0B9B92}"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t>20</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7"/>
        <p:cNvGrpSpPr/>
        <p:nvPr/>
      </p:nvGrpSpPr>
      <p:grpSpPr>
        <a:xfrm>
          <a:off x="0" y="0"/>
          <a:ext cx="0" cy="0"/>
          <a:chOff x="0" y="0"/>
          <a:chExt cx="0" cy="0"/>
        </a:xfrm>
      </p:grpSpPr>
      <p:sp>
        <p:nvSpPr>
          <p:cNvPr id="398" name="Google Shape;398;g12521b573b5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9" name="Google Shape;399;g12521b573b5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4"/>
        <p:cNvGrpSpPr/>
        <p:nvPr/>
      </p:nvGrpSpPr>
      <p:grpSpPr>
        <a:xfrm>
          <a:off x="0" y="0"/>
          <a:ext cx="0" cy="0"/>
          <a:chOff x="0" y="0"/>
          <a:chExt cx="0" cy="0"/>
        </a:xfrm>
      </p:grpSpPr>
      <p:sp>
        <p:nvSpPr>
          <p:cNvPr id="435" name="Google Shape;435;g1257238deba_0_185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6" name="Google Shape;436;g1257238deba_0_185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4"/>
        <p:cNvGrpSpPr/>
        <p:nvPr/>
      </p:nvGrpSpPr>
      <p:grpSpPr>
        <a:xfrm>
          <a:off x="0" y="0"/>
          <a:ext cx="0" cy="0"/>
          <a:chOff x="0" y="0"/>
          <a:chExt cx="0" cy="0"/>
        </a:xfrm>
      </p:grpSpPr>
      <p:sp>
        <p:nvSpPr>
          <p:cNvPr id="435" name="Google Shape;435;g1257238deba_0_185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6" name="Google Shape;436;g1257238deba_0_185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4"/>
        <p:cNvGrpSpPr/>
        <p:nvPr/>
      </p:nvGrpSpPr>
      <p:grpSpPr>
        <a:xfrm>
          <a:off x="0" y="0"/>
          <a:ext cx="0" cy="0"/>
          <a:chOff x="0" y="0"/>
          <a:chExt cx="0" cy="0"/>
        </a:xfrm>
      </p:grpSpPr>
      <p:sp>
        <p:nvSpPr>
          <p:cNvPr id="435" name="Google Shape;435;g1257238deba_0_185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6" name="Google Shape;436;g1257238deba_0_185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4"/>
        <p:cNvGrpSpPr/>
        <p:nvPr/>
      </p:nvGrpSpPr>
      <p:grpSpPr>
        <a:xfrm>
          <a:off x="0" y="0"/>
          <a:ext cx="0" cy="0"/>
          <a:chOff x="0" y="0"/>
          <a:chExt cx="0" cy="0"/>
        </a:xfrm>
      </p:grpSpPr>
      <p:sp>
        <p:nvSpPr>
          <p:cNvPr id="435" name="Google Shape;435;g1257238deba_0_185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6" name="Google Shape;436;g1257238deba_0_185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4"/>
        <p:cNvGrpSpPr/>
        <p:nvPr/>
      </p:nvGrpSpPr>
      <p:grpSpPr>
        <a:xfrm>
          <a:off x="0" y="0"/>
          <a:ext cx="0" cy="0"/>
          <a:chOff x="0" y="0"/>
          <a:chExt cx="0" cy="0"/>
        </a:xfrm>
      </p:grpSpPr>
      <p:sp>
        <p:nvSpPr>
          <p:cNvPr id="445" name="Google Shape;445;g12521b573b5_0_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6" name="Google Shape;446;g12521b573b5_0_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4"/>
        <p:cNvGrpSpPr/>
        <p:nvPr/>
      </p:nvGrpSpPr>
      <p:grpSpPr>
        <a:xfrm>
          <a:off x="0" y="0"/>
          <a:ext cx="0" cy="0"/>
          <a:chOff x="0" y="0"/>
          <a:chExt cx="0" cy="0"/>
        </a:xfrm>
      </p:grpSpPr>
      <p:sp>
        <p:nvSpPr>
          <p:cNvPr id="435" name="Google Shape;435;g1257238deba_0_185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6" name="Google Shape;436;g1257238deba_0_185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4"/>
        <p:cNvGrpSpPr/>
        <p:nvPr/>
      </p:nvGrpSpPr>
      <p:grpSpPr>
        <a:xfrm>
          <a:off x="0" y="0"/>
          <a:ext cx="0" cy="0"/>
          <a:chOff x="0" y="0"/>
          <a:chExt cx="0" cy="0"/>
        </a:xfrm>
      </p:grpSpPr>
      <p:sp>
        <p:nvSpPr>
          <p:cNvPr id="435" name="Google Shape;435;g1257238deba_0_185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6" name="Google Shape;436;g1257238deba_0_185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pic>
        <p:nvPicPr>
          <p:cNvPr id="9" name="Google Shape;9;p2"/>
          <p:cNvPicPr preferRelativeResize="0"/>
          <p:nvPr/>
        </p:nvPicPr>
        <p:blipFill rotWithShape="1">
          <a:blip r:embed="rId2"/>
          <a:srcRect t="39" b="49"/>
          <a:stretch>
            <a:fillRect/>
          </a:stretch>
        </p:blipFill>
        <p:spPr>
          <a:xfrm>
            <a:off x="-39163" y="-6338"/>
            <a:ext cx="9214826" cy="5179702"/>
          </a:xfrm>
          <a:prstGeom prst="rect">
            <a:avLst/>
          </a:prstGeom>
          <a:noFill/>
          <a:ln>
            <a:noFill/>
          </a:ln>
        </p:spPr>
      </p:pic>
      <p:sp>
        <p:nvSpPr>
          <p:cNvPr id="10" name="Google Shape;10;p2"/>
          <p:cNvSpPr txBox="1">
            <a:spLocks noGrp="1"/>
          </p:cNvSpPr>
          <p:nvPr>
            <p:ph type="ctrTitle"/>
          </p:nvPr>
        </p:nvSpPr>
        <p:spPr>
          <a:xfrm>
            <a:off x="1606968" y="1059810"/>
            <a:ext cx="5608200" cy="2371500"/>
          </a:xfrm>
          <a:prstGeom prst="rect">
            <a:avLst/>
          </a:prstGeom>
        </p:spPr>
        <p:txBody>
          <a:bodyPr spcFirstLastPara="1" wrap="square" lIns="91425" tIns="0" rIns="91425" bIns="91425" anchor="t" anchorCtr="0">
            <a:noAutofit/>
          </a:bodyPr>
          <a:lstStyle>
            <a:lvl1pPr lvl="0">
              <a:spcBef>
                <a:spcPts val="0"/>
              </a:spcBef>
              <a:spcAft>
                <a:spcPts val="0"/>
              </a:spcAft>
              <a:buSzPts val="5200"/>
              <a:buNone/>
              <a:defRPr sz="6300">
                <a:latin typeface="Knewave" panose="02000806000000020004"/>
                <a:ea typeface="Knewave" panose="02000806000000020004"/>
                <a:cs typeface="Knewave" panose="02000806000000020004"/>
                <a:sym typeface="Knewave" panose="02000806000000020004"/>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1606968" y="3886660"/>
            <a:ext cx="4108200" cy="2967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2800"/>
              <a:buNone/>
              <a:defRPr sz="1700">
                <a:latin typeface="Carme" panose="02000000000000000000"/>
                <a:ea typeface="Carme" panose="02000000000000000000"/>
                <a:cs typeface="Carme" panose="02000000000000000000"/>
                <a:sym typeface="Carme" panose="02000000000000000000"/>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grpSp>
        <p:nvGrpSpPr>
          <p:cNvPr id="12" name="Google Shape;12;p2"/>
          <p:cNvGrpSpPr/>
          <p:nvPr/>
        </p:nvGrpSpPr>
        <p:grpSpPr>
          <a:xfrm>
            <a:off x="-27025" y="-204900"/>
            <a:ext cx="6378600" cy="5451000"/>
            <a:chOff x="-27025" y="-204900"/>
            <a:chExt cx="6378600" cy="5451000"/>
          </a:xfrm>
        </p:grpSpPr>
        <p:cxnSp>
          <p:nvCxnSpPr>
            <p:cNvPr id="13" name="Google Shape;13;p2"/>
            <p:cNvCxnSpPr/>
            <p:nvPr/>
          </p:nvCxnSpPr>
          <p:spPr>
            <a:xfrm>
              <a:off x="726775" y="-204900"/>
              <a:ext cx="0" cy="5451000"/>
            </a:xfrm>
            <a:prstGeom prst="straightConnector1">
              <a:avLst/>
            </a:prstGeom>
            <a:noFill/>
            <a:ln w="19050" cap="flat" cmpd="sng">
              <a:solidFill>
                <a:schemeClr val="lt2"/>
              </a:solidFill>
              <a:prstDash val="solid"/>
              <a:round/>
              <a:headEnd type="none" w="med" len="med"/>
              <a:tailEnd type="none" w="med" len="med"/>
            </a:ln>
          </p:spPr>
        </p:cxnSp>
        <p:cxnSp>
          <p:nvCxnSpPr>
            <p:cNvPr id="14" name="Google Shape;14;p2"/>
            <p:cNvCxnSpPr/>
            <p:nvPr/>
          </p:nvCxnSpPr>
          <p:spPr>
            <a:xfrm rot="10800000">
              <a:off x="-27025" y="732250"/>
              <a:ext cx="6378600" cy="0"/>
            </a:xfrm>
            <a:prstGeom prst="straightConnector1">
              <a:avLst/>
            </a:prstGeom>
            <a:noFill/>
            <a:ln w="19050" cap="flat" cmpd="sng">
              <a:solidFill>
                <a:schemeClr val="lt2"/>
              </a:solidFill>
              <a:prstDash val="solid"/>
              <a:round/>
              <a:headEnd type="none" w="med" len="med"/>
              <a:tailEnd type="none" w="med" len="med"/>
            </a:ln>
          </p:spPr>
        </p:cxnSp>
      </p:grpSp>
      <p:sp>
        <p:nvSpPr>
          <p:cNvPr id="15" name="Google Shape;15;p2"/>
          <p:cNvSpPr/>
          <p:nvPr/>
        </p:nvSpPr>
        <p:spPr>
          <a:xfrm>
            <a:off x="-583750" y="2598850"/>
            <a:ext cx="1809300" cy="1809300"/>
          </a:xfrm>
          <a:prstGeom prst="ellipse">
            <a:avLst/>
          </a:prstGeom>
          <a:noFill/>
          <a:ln w="1905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6679475" y="2691625"/>
            <a:ext cx="3247200" cy="3247200"/>
          </a:xfrm>
          <a:prstGeom prst="ellipse">
            <a:avLst/>
          </a:prstGeom>
          <a:noFill/>
          <a:ln w="1905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7" name="Google Shape;17;p2"/>
          <p:cNvCxnSpPr/>
          <p:nvPr/>
        </p:nvCxnSpPr>
        <p:spPr>
          <a:xfrm rot="10800000">
            <a:off x="5875825" y="4040600"/>
            <a:ext cx="3359400" cy="0"/>
          </a:xfrm>
          <a:prstGeom prst="straightConnector1">
            <a:avLst/>
          </a:prstGeom>
          <a:noFill/>
          <a:ln w="19050" cap="flat" cmpd="sng">
            <a:solidFill>
              <a:schemeClr val="lt2"/>
            </a:solidFill>
            <a:prstDash val="solid"/>
            <a:round/>
            <a:headEnd type="none" w="med" len="med"/>
            <a:tailEnd type="none" w="med" len="med"/>
          </a:ln>
        </p:spPr>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ackground 3">
  <p:cSld name="CUSTOM_8_1_1_1">
    <p:spTree>
      <p:nvGrpSpPr>
        <p:cNvPr id="1" name="Shape 366"/>
        <p:cNvGrpSpPr/>
        <p:nvPr/>
      </p:nvGrpSpPr>
      <p:grpSpPr>
        <a:xfrm>
          <a:off x="0" y="0"/>
          <a:ext cx="0" cy="0"/>
          <a:chOff x="0" y="0"/>
          <a:chExt cx="0" cy="0"/>
        </a:xfrm>
      </p:grpSpPr>
      <p:pic>
        <p:nvPicPr>
          <p:cNvPr id="367" name="Google Shape;367;p45"/>
          <p:cNvPicPr preferRelativeResize="0"/>
          <p:nvPr/>
        </p:nvPicPr>
        <p:blipFill rotWithShape="1">
          <a:blip r:embed="rId2"/>
          <a:srcRect t="19" b="19"/>
          <a:stretch>
            <a:fillRect/>
          </a:stretch>
        </p:blipFill>
        <p:spPr>
          <a:xfrm rot="10800000" flipH="1">
            <a:off x="-37278" y="-25317"/>
            <a:ext cx="9295276" cy="5227350"/>
          </a:xfrm>
          <a:prstGeom prst="rect">
            <a:avLst/>
          </a:prstGeom>
          <a:noFill/>
          <a:ln>
            <a:noFill/>
          </a:ln>
        </p:spPr>
      </p:pic>
      <p:pic>
        <p:nvPicPr>
          <p:cNvPr id="368" name="Google Shape;368;p45"/>
          <p:cNvPicPr preferRelativeResize="0"/>
          <p:nvPr/>
        </p:nvPicPr>
        <p:blipFill>
          <a:blip r:embed="rId3"/>
          <a:stretch>
            <a:fillRect/>
          </a:stretch>
        </p:blipFill>
        <p:spPr>
          <a:xfrm>
            <a:off x="50553" y="-65725"/>
            <a:ext cx="4224075" cy="2112025"/>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143000" y="841772"/>
            <a:ext cx="6858000" cy="1790700"/>
          </a:xfrm>
        </p:spPr>
        <p:txBody>
          <a:bodyPr anchor="b"/>
          <a:lstStyle>
            <a:lvl1pPr algn="ctr">
              <a:defRPr sz="4500"/>
            </a:lvl1pPr>
          </a:lstStyle>
          <a:p>
            <a:r>
              <a:rPr lang="fr-FR"/>
              <a:t>Modifiez le style du titre</a:t>
            </a:r>
          </a:p>
        </p:txBody>
      </p:sp>
      <p:sp>
        <p:nvSpPr>
          <p:cNvPr id="3" name="Sous-titre 2"/>
          <p:cNvSpPr>
            <a:spLocks noGrp="1"/>
          </p:cNvSpPr>
          <p:nvPr>
            <p:ph type="subTitle" idx="1" hasCustomPrompt="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r-FR"/>
              <a:t>Modifiez le style des sous-titres du masque</a:t>
            </a:r>
          </a:p>
        </p:txBody>
      </p:sp>
      <p:sp>
        <p:nvSpPr>
          <p:cNvPr id="4" name="Espace réservé de la date 3"/>
          <p:cNvSpPr>
            <a:spLocks noGrp="1"/>
          </p:cNvSpPr>
          <p:nvPr>
            <p:ph type="dt" sz="half" idx="10"/>
          </p:nvPr>
        </p:nvSpPr>
        <p:spPr/>
        <p:txBody>
          <a:bodyPr/>
          <a:lstStyle/>
          <a:p>
            <a:fld id="{F8AC0C40-C68E-4902-88BA-FB4179AF31A6}" type="datetimeFigureOut">
              <a:rPr lang="fr-FR" smtClean="0">
                <a:solidFill>
                  <a:prstClr val="black">
                    <a:tint val="75000"/>
                  </a:prstClr>
                </a:solidFill>
              </a:rPr>
              <a:t>21/12/2022</a:t>
            </a:fld>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8983FE5E-2F52-47EB-ABF0-DCED5F601212}" type="slidenum">
              <a:rPr lang="fr-FR" smtClean="0">
                <a:solidFill>
                  <a:prstClr val="black">
                    <a:tint val="75000"/>
                  </a:prstClr>
                </a:solidFill>
              </a:rPr>
              <a:t>‹#›</a:t>
            </a:fld>
            <a:endParaRPr lang="fr-FR">
              <a:solidFill>
                <a:prstClr val="black">
                  <a:tint val="75000"/>
                </a:prstClr>
              </a:solidFil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hasCustomPrompt="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F8AC0C40-C68E-4902-88BA-FB4179AF31A6}" type="datetimeFigureOut">
              <a:rPr lang="fr-FR" smtClean="0">
                <a:solidFill>
                  <a:prstClr val="black">
                    <a:tint val="75000"/>
                  </a:prstClr>
                </a:solidFill>
              </a:rPr>
              <a:t>21/12/2022</a:t>
            </a:fld>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8983FE5E-2F52-47EB-ABF0-DCED5F601212}" type="slidenum">
              <a:rPr lang="fr-FR" smtClean="0">
                <a:solidFill>
                  <a:prstClr val="black">
                    <a:tint val="75000"/>
                  </a:prstClr>
                </a:solidFill>
              </a:rPr>
              <a:t>‹#›</a:t>
            </a:fld>
            <a:endParaRPr lang="fr-FR">
              <a:solidFill>
                <a:prstClr val="black">
                  <a:tint val="75000"/>
                </a:prstClr>
              </a:solidFil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623888" y="1282304"/>
            <a:ext cx="7886700" cy="2139553"/>
          </a:xfrm>
        </p:spPr>
        <p:txBody>
          <a:bodyPr anchor="b"/>
          <a:lstStyle>
            <a:lvl1pPr>
              <a:defRPr sz="4500"/>
            </a:lvl1pPr>
          </a:lstStyle>
          <a:p>
            <a:r>
              <a:rPr lang="fr-FR"/>
              <a:t>Modifiez le style du titre</a:t>
            </a:r>
          </a:p>
        </p:txBody>
      </p:sp>
      <p:sp>
        <p:nvSpPr>
          <p:cNvPr id="3" name="Espace réservé du texte 2"/>
          <p:cNvSpPr>
            <a:spLocks noGrp="1"/>
          </p:cNvSpPr>
          <p:nvPr>
            <p:ph type="body" idx="1" hasCustomPrompt="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p:txBody>
          <a:bodyPr/>
          <a:lstStyle/>
          <a:p>
            <a:fld id="{F8AC0C40-C68E-4902-88BA-FB4179AF31A6}" type="datetimeFigureOut">
              <a:rPr lang="fr-FR" smtClean="0">
                <a:solidFill>
                  <a:prstClr val="black">
                    <a:tint val="75000"/>
                  </a:prstClr>
                </a:solidFill>
              </a:rPr>
              <a:t>21/12/2022</a:t>
            </a:fld>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8983FE5E-2F52-47EB-ABF0-DCED5F601212}" type="slidenum">
              <a:rPr lang="fr-FR" smtClean="0">
                <a:solidFill>
                  <a:prstClr val="black">
                    <a:tint val="75000"/>
                  </a:prstClr>
                </a:solidFill>
              </a:rPr>
              <a:t>‹#›</a:t>
            </a:fld>
            <a:endParaRPr lang="fr-FR">
              <a:solidFill>
                <a:prstClr val="black">
                  <a:tint val="75000"/>
                </a:prstClr>
              </a:solidFil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hasCustomPrompt="1"/>
          </p:nvPr>
        </p:nvSpPr>
        <p:spPr>
          <a:xfrm>
            <a:off x="628650" y="1369219"/>
            <a:ext cx="3886200" cy="3263504"/>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hasCustomPrompt="1"/>
          </p:nvPr>
        </p:nvSpPr>
        <p:spPr>
          <a:xfrm>
            <a:off x="4629150" y="1369219"/>
            <a:ext cx="3886200" cy="3263504"/>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F8AC0C40-C68E-4902-88BA-FB4179AF31A6}" type="datetimeFigureOut">
              <a:rPr lang="fr-FR" smtClean="0">
                <a:solidFill>
                  <a:prstClr val="black">
                    <a:tint val="75000"/>
                  </a:prstClr>
                </a:solidFill>
              </a:rPr>
              <a:t>21/12/2022</a:t>
            </a:fld>
            <a:endParaRPr lang="fr-FR">
              <a:solidFill>
                <a:prstClr val="black">
                  <a:tint val="75000"/>
                </a:prstClr>
              </a:solidFill>
            </a:endParaRPr>
          </a:p>
        </p:txBody>
      </p:sp>
      <p:sp>
        <p:nvSpPr>
          <p:cNvPr id="6" name="Espace réservé du pied de page 5"/>
          <p:cNvSpPr>
            <a:spLocks noGrp="1"/>
          </p:cNvSpPr>
          <p:nvPr>
            <p:ph type="ftr" sz="quarter" idx="11"/>
          </p:nvPr>
        </p:nvSpPr>
        <p:spPr/>
        <p:txBody>
          <a:bodyPr/>
          <a:lstStyle/>
          <a:p>
            <a:endParaRPr lang="fr-FR">
              <a:solidFill>
                <a:prstClr val="black">
                  <a:tint val="75000"/>
                </a:prstClr>
              </a:solidFill>
            </a:endParaRPr>
          </a:p>
        </p:txBody>
      </p:sp>
      <p:sp>
        <p:nvSpPr>
          <p:cNvPr id="7" name="Espace réservé du numéro de diapositive 6"/>
          <p:cNvSpPr>
            <a:spLocks noGrp="1"/>
          </p:cNvSpPr>
          <p:nvPr>
            <p:ph type="sldNum" sz="quarter" idx="12"/>
          </p:nvPr>
        </p:nvSpPr>
        <p:spPr/>
        <p:txBody>
          <a:bodyPr/>
          <a:lstStyle/>
          <a:p>
            <a:fld id="{8983FE5E-2F52-47EB-ABF0-DCED5F601212}" type="slidenum">
              <a:rPr lang="fr-FR" smtClean="0">
                <a:solidFill>
                  <a:prstClr val="black">
                    <a:tint val="75000"/>
                  </a:prstClr>
                </a:solidFill>
              </a:rPr>
              <a:t>‹#›</a:t>
            </a:fld>
            <a:endParaRPr lang="fr-FR">
              <a:solidFill>
                <a:prstClr val="black">
                  <a:tint val="75000"/>
                </a:prstClr>
              </a:solidFil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629841" y="273844"/>
            <a:ext cx="7886700" cy="994172"/>
          </a:xfrm>
        </p:spPr>
        <p:txBody>
          <a:bodyPr/>
          <a:lstStyle/>
          <a:p>
            <a:r>
              <a:rPr lang="fr-FR"/>
              <a:t>Modifiez le style du titre</a:t>
            </a:r>
          </a:p>
        </p:txBody>
      </p:sp>
      <p:sp>
        <p:nvSpPr>
          <p:cNvPr id="3" name="Espace réservé du texte 2"/>
          <p:cNvSpPr>
            <a:spLocks noGrp="1"/>
          </p:cNvSpPr>
          <p:nvPr>
            <p:ph type="body" idx="1" hasCustomPrompt="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Modifiez les styles du texte du masque</a:t>
            </a:r>
          </a:p>
        </p:txBody>
      </p:sp>
      <p:sp>
        <p:nvSpPr>
          <p:cNvPr id="4" name="Espace réservé du contenu 3"/>
          <p:cNvSpPr>
            <a:spLocks noGrp="1"/>
          </p:cNvSpPr>
          <p:nvPr>
            <p:ph sz="half" idx="2" hasCustomPrompt="1"/>
          </p:nvPr>
        </p:nvSpPr>
        <p:spPr>
          <a:xfrm>
            <a:off x="629842" y="1878806"/>
            <a:ext cx="3868340" cy="2763441"/>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hasCustomPrompt="1"/>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Modifiez les styles du texte du masque</a:t>
            </a:r>
          </a:p>
        </p:txBody>
      </p:sp>
      <p:sp>
        <p:nvSpPr>
          <p:cNvPr id="6" name="Espace réservé du contenu 5"/>
          <p:cNvSpPr>
            <a:spLocks noGrp="1"/>
          </p:cNvSpPr>
          <p:nvPr>
            <p:ph sz="quarter" idx="4" hasCustomPrompt="1"/>
          </p:nvPr>
        </p:nvSpPr>
        <p:spPr>
          <a:xfrm>
            <a:off x="4629150" y="1878806"/>
            <a:ext cx="3887391" cy="2763441"/>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F8AC0C40-C68E-4902-88BA-FB4179AF31A6}" type="datetimeFigureOut">
              <a:rPr lang="fr-FR" smtClean="0">
                <a:solidFill>
                  <a:prstClr val="black">
                    <a:tint val="75000"/>
                  </a:prstClr>
                </a:solidFill>
              </a:rPr>
              <a:t>21/12/2022</a:t>
            </a:fld>
            <a:endParaRPr lang="fr-FR">
              <a:solidFill>
                <a:prstClr val="black">
                  <a:tint val="75000"/>
                </a:prstClr>
              </a:solidFill>
            </a:endParaRPr>
          </a:p>
        </p:txBody>
      </p:sp>
      <p:sp>
        <p:nvSpPr>
          <p:cNvPr id="8" name="Espace réservé du pied de page 7"/>
          <p:cNvSpPr>
            <a:spLocks noGrp="1"/>
          </p:cNvSpPr>
          <p:nvPr>
            <p:ph type="ftr" sz="quarter" idx="11"/>
          </p:nvPr>
        </p:nvSpPr>
        <p:spPr/>
        <p:txBody>
          <a:bodyPr/>
          <a:lstStyle/>
          <a:p>
            <a:endParaRPr lang="fr-FR">
              <a:solidFill>
                <a:prstClr val="black">
                  <a:tint val="75000"/>
                </a:prstClr>
              </a:solidFill>
            </a:endParaRPr>
          </a:p>
        </p:txBody>
      </p:sp>
      <p:sp>
        <p:nvSpPr>
          <p:cNvPr id="9" name="Espace réservé du numéro de diapositive 8"/>
          <p:cNvSpPr>
            <a:spLocks noGrp="1"/>
          </p:cNvSpPr>
          <p:nvPr>
            <p:ph type="sldNum" sz="quarter" idx="12"/>
          </p:nvPr>
        </p:nvSpPr>
        <p:spPr/>
        <p:txBody>
          <a:bodyPr/>
          <a:lstStyle/>
          <a:p>
            <a:fld id="{8983FE5E-2F52-47EB-ABF0-DCED5F601212}" type="slidenum">
              <a:rPr lang="fr-FR" smtClean="0">
                <a:solidFill>
                  <a:prstClr val="black">
                    <a:tint val="75000"/>
                  </a:prstClr>
                </a:solidFill>
              </a:rPr>
              <a:t>‹#›</a:t>
            </a:fld>
            <a:endParaRPr lang="fr-FR">
              <a:solidFill>
                <a:prstClr val="black">
                  <a:tint val="75000"/>
                </a:prstClr>
              </a:solidFil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fld id="{F8AC0C40-C68E-4902-88BA-FB4179AF31A6}" type="datetimeFigureOut">
              <a:rPr lang="fr-FR" smtClean="0">
                <a:solidFill>
                  <a:prstClr val="black">
                    <a:tint val="75000"/>
                  </a:prstClr>
                </a:solidFill>
              </a:rPr>
              <a:t>21/12/2022</a:t>
            </a:fld>
            <a:endParaRPr lang="fr-FR">
              <a:solidFill>
                <a:prstClr val="black">
                  <a:tint val="75000"/>
                </a:prstClr>
              </a:solidFill>
            </a:endParaRPr>
          </a:p>
        </p:txBody>
      </p:sp>
      <p:sp>
        <p:nvSpPr>
          <p:cNvPr id="4" name="Espace réservé du pied de page 3"/>
          <p:cNvSpPr>
            <a:spLocks noGrp="1"/>
          </p:cNvSpPr>
          <p:nvPr>
            <p:ph type="ftr" sz="quarter" idx="11"/>
          </p:nvPr>
        </p:nvSpPr>
        <p:spPr/>
        <p:txBody>
          <a:bodyPr/>
          <a:lstStyle/>
          <a:p>
            <a:endParaRPr lang="fr-FR">
              <a:solidFill>
                <a:prstClr val="black">
                  <a:tint val="75000"/>
                </a:prstClr>
              </a:solidFill>
            </a:endParaRPr>
          </a:p>
        </p:txBody>
      </p:sp>
      <p:sp>
        <p:nvSpPr>
          <p:cNvPr id="5" name="Espace réservé du numéro de diapositive 4"/>
          <p:cNvSpPr>
            <a:spLocks noGrp="1"/>
          </p:cNvSpPr>
          <p:nvPr>
            <p:ph type="sldNum" sz="quarter" idx="12"/>
          </p:nvPr>
        </p:nvSpPr>
        <p:spPr/>
        <p:txBody>
          <a:bodyPr/>
          <a:lstStyle/>
          <a:p>
            <a:fld id="{8983FE5E-2F52-47EB-ABF0-DCED5F601212}" type="slidenum">
              <a:rPr lang="fr-FR" smtClean="0">
                <a:solidFill>
                  <a:prstClr val="black">
                    <a:tint val="75000"/>
                  </a:prstClr>
                </a:solidFill>
              </a:rPr>
              <a:t>‹#›</a:t>
            </a:fld>
            <a:endParaRPr lang="fr-FR">
              <a:solidFill>
                <a:prstClr val="black">
                  <a:tint val="75000"/>
                </a:prstClr>
              </a:solidFil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F8AC0C40-C68E-4902-88BA-FB4179AF31A6}" type="datetimeFigureOut">
              <a:rPr lang="fr-FR" smtClean="0">
                <a:solidFill>
                  <a:prstClr val="black">
                    <a:tint val="75000"/>
                  </a:prstClr>
                </a:solidFill>
              </a:rPr>
              <a:t>21/12/2022</a:t>
            </a:fld>
            <a:endParaRPr lang="fr-FR">
              <a:solidFill>
                <a:prstClr val="black">
                  <a:tint val="75000"/>
                </a:prstClr>
              </a:solidFill>
            </a:endParaRPr>
          </a:p>
        </p:txBody>
      </p:sp>
      <p:sp>
        <p:nvSpPr>
          <p:cNvPr id="3" name="Espace réservé du pied de page 2"/>
          <p:cNvSpPr>
            <a:spLocks noGrp="1"/>
          </p:cNvSpPr>
          <p:nvPr>
            <p:ph type="ftr" sz="quarter" idx="11"/>
          </p:nvPr>
        </p:nvSpPr>
        <p:spPr/>
        <p:txBody>
          <a:bodyPr/>
          <a:lstStyle/>
          <a:p>
            <a:endParaRPr lang="fr-FR">
              <a:solidFill>
                <a:prstClr val="black">
                  <a:tint val="75000"/>
                </a:prstClr>
              </a:solidFill>
            </a:endParaRPr>
          </a:p>
        </p:txBody>
      </p:sp>
      <p:sp>
        <p:nvSpPr>
          <p:cNvPr id="4" name="Espace réservé du numéro de diapositive 3"/>
          <p:cNvSpPr>
            <a:spLocks noGrp="1"/>
          </p:cNvSpPr>
          <p:nvPr>
            <p:ph type="sldNum" sz="quarter" idx="12"/>
          </p:nvPr>
        </p:nvSpPr>
        <p:spPr/>
        <p:txBody>
          <a:bodyPr/>
          <a:lstStyle/>
          <a:p>
            <a:fld id="{8983FE5E-2F52-47EB-ABF0-DCED5F601212}" type="slidenum">
              <a:rPr lang="fr-FR" smtClean="0">
                <a:solidFill>
                  <a:prstClr val="black">
                    <a:tint val="75000"/>
                  </a:prstClr>
                </a:solidFill>
              </a:rPr>
              <a:t>‹#›</a:t>
            </a:fld>
            <a:endParaRPr lang="fr-FR">
              <a:solidFill>
                <a:prstClr val="black">
                  <a:tint val="75000"/>
                </a:prstClr>
              </a:solidFil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29841" y="342900"/>
            <a:ext cx="2949178" cy="1200150"/>
          </a:xfrm>
        </p:spPr>
        <p:txBody>
          <a:bodyPr anchor="b"/>
          <a:lstStyle>
            <a:lvl1pPr>
              <a:defRPr sz="2400"/>
            </a:lvl1pPr>
          </a:lstStyle>
          <a:p>
            <a:r>
              <a:rPr lang="fr-FR"/>
              <a:t>Modifiez le style du titre</a:t>
            </a:r>
          </a:p>
        </p:txBody>
      </p:sp>
      <p:sp>
        <p:nvSpPr>
          <p:cNvPr id="3" name="Espace réservé du contenu 2"/>
          <p:cNvSpPr>
            <a:spLocks noGrp="1"/>
          </p:cNvSpPr>
          <p:nvPr>
            <p:ph idx="1" hasCustomPrompt="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hasCustomPrompt="1"/>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F8AC0C40-C68E-4902-88BA-FB4179AF31A6}" type="datetimeFigureOut">
              <a:rPr lang="fr-FR" smtClean="0">
                <a:solidFill>
                  <a:prstClr val="black">
                    <a:tint val="75000"/>
                  </a:prstClr>
                </a:solidFill>
              </a:rPr>
              <a:t>21/12/2022</a:t>
            </a:fld>
            <a:endParaRPr lang="fr-FR">
              <a:solidFill>
                <a:prstClr val="black">
                  <a:tint val="75000"/>
                </a:prstClr>
              </a:solidFill>
            </a:endParaRPr>
          </a:p>
        </p:txBody>
      </p:sp>
      <p:sp>
        <p:nvSpPr>
          <p:cNvPr id="6" name="Espace réservé du pied de page 5"/>
          <p:cNvSpPr>
            <a:spLocks noGrp="1"/>
          </p:cNvSpPr>
          <p:nvPr>
            <p:ph type="ftr" sz="quarter" idx="11"/>
          </p:nvPr>
        </p:nvSpPr>
        <p:spPr/>
        <p:txBody>
          <a:bodyPr/>
          <a:lstStyle/>
          <a:p>
            <a:endParaRPr lang="fr-FR">
              <a:solidFill>
                <a:prstClr val="black">
                  <a:tint val="75000"/>
                </a:prstClr>
              </a:solidFill>
            </a:endParaRPr>
          </a:p>
        </p:txBody>
      </p:sp>
      <p:sp>
        <p:nvSpPr>
          <p:cNvPr id="7" name="Espace réservé du numéro de diapositive 6"/>
          <p:cNvSpPr>
            <a:spLocks noGrp="1"/>
          </p:cNvSpPr>
          <p:nvPr>
            <p:ph type="sldNum" sz="quarter" idx="12"/>
          </p:nvPr>
        </p:nvSpPr>
        <p:spPr/>
        <p:txBody>
          <a:bodyPr/>
          <a:lstStyle/>
          <a:p>
            <a:fld id="{8983FE5E-2F52-47EB-ABF0-DCED5F601212}" type="slidenum">
              <a:rPr lang="fr-FR" smtClean="0">
                <a:solidFill>
                  <a:prstClr val="black">
                    <a:tint val="75000"/>
                  </a:prstClr>
                </a:solidFill>
              </a:rPr>
              <a:t>‹#›</a:t>
            </a:fld>
            <a:endParaRPr lang="fr-FR">
              <a:solidFill>
                <a:prstClr val="black">
                  <a:tint val="75000"/>
                </a:prstClr>
              </a:solidFil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29841" y="342900"/>
            <a:ext cx="2949178" cy="1200150"/>
          </a:xfrm>
        </p:spPr>
        <p:txBody>
          <a:bodyPr anchor="b"/>
          <a:lstStyle>
            <a:lvl1pPr>
              <a:defRPr sz="2400"/>
            </a:lvl1pPr>
          </a:lstStyle>
          <a:p>
            <a:r>
              <a:rPr lang="fr-FR"/>
              <a:t>Modifiez le style du titre</a:t>
            </a:r>
          </a:p>
        </p:txBody>
      </p:sp>
      <p:sp>
        <p:nvSpPr>
          <p:cNvPr id="3" name="Espace réservé pour une image  2"/>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fr-FR"/>
          </a:p>
        </p:txBody>
      </p:sp>
      <p:sp>
        <p:nvSpPr>
          <p:cNvPr id="4" name="Espace réservé du texte 3"/>
          <p:cNvSpPr>
            <a:spLocks noGrp="1"/>
          </p:cNvSpPr>
          <p:nvPr>
            <p:ph type="body" sz="half" idx="2" hasCustomPrompt="1"/>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F8AC0C40-C68E-4902-88BA-FB4179AF31A6}" type="datetimeFigureOut">
              <a:rPr lang="fr-FR" smtClean="0">
                <a:solidFill>
                  <a:prstClr val="black">
                    <a:tint val="75000"/>
                  </a:prstClr>
                </a:solidFill>
              </a:rPr>
              <a:t>21/12/2022</a:t>
            </a:fld>
            <a:endParaRPr lang="fr-FR">
              <a:solidFill>
                <a:prstClr val="black">
                  <a:tint val="75000"/>
                </a:prstClr>
              </a:solidFill>
            </a:endParaRPr>
          </a:p>
        </p:txBody>
      </p:sp>
      <p:sp>
        <p:nvSpPr>
          <p:cNvPr id="6" name="Espace réservé du pied de page 5"/>
          <p:cNvSpPr>
            <a:spLocks noGrp="1"/>
          </p:cNvSpPr>
          <p:nvPr>
            <p:ph type="ftr" sz="quarter" idx="11"/>
          </p:nvPr>
        </p:nvSpPr>
        <p:spPr/>
        <p:txBody>
          <a:bodyPr/>
          <a:lstStyle/>
          <a:p>
            <a:endParaRPr lang="fr-FR">
              <a:solidFill>
                <a:prstClr val="black">
                  <a:tint val="75000"/>
                </a:prstClr>
              </a:solidFill>
            </a:endParaRPr>
          </a:p>
        </p:txBody>
      </p:sp>
      <p:sp>
        <p:nvSpPr>
          <p:cNvPr id="7" name="Espace réservé du numéro de diapositive 6"/>
          <p:cNvSpPr>
            <a:spLocks noGrp="1"/>
          </p:cNvSpPr>
          <p:nvPr>
            <p:ph type="sldNum" sz="quarter" idx="12"/>
          </p:nvPr>
        </p:nvSpPr>
        <p:spPr/>
        <p:txBody>
          <a:bodyPr/>
          <a:lstStyle/>
          <a:p>
            <a:fld id="{8983FE5E-2F52-47EB-ABF0-DCED5F601212}" type="slidenum">
              <a:rPr lang="fr-FR" smtClean="0">
                <a:solidFill>
                  <a:prstClr val="black">
                    <a:tint val="75000"/>
                  </a:prstClr>
                </a:solidFill>
              </a:rPr>
              <a:t>‹#›</a:t>
            </a:fld>
            <a:endParaRPr lang="fr-FR">
              <a:solidFill>
                <a:prstClr val="black">
                  <a:tint val="75000"/>
                </a:prstClr>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81"/>
        <p:cNvGrpSpPr/>
        <p:nvPr/>
      </p:nvGrpSpPr>
      <p:grpSpPr>
        <a:xfrm>
          <a:off x="0" y="0"/>
          <a:ext cx="0" cy="0"/>
          <a:chOff x="0" y="0"/>
          <a:chExt cx="0" cy="0"/>
        </a:xfrm>
      </p:grpSpPr>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hasCustomPrompt="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F8AC0C40-C68E-4902-88BA-FB4179AF31A6}" type="datetimeFigureOut">
              <a:rPr lang="fr-FR" smtClean="0">
                <a:solidFill>
                  <a:prstClr val="black">
                    <a:tint val="75000"/>
                  </a:prstClr>
                </a:solidFill>
              </a:rPr>
              <a:t>21/12/2022</a:t>
            </a:fld>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8983FE5E-2F52-47EB-ABF0-DCED5F601212}" type="slidenum">
              <a:rPr lang="fr-FR" smtClean="0">
                <a:solidFill>
                  <a:prstClr val="black">
                    <a:tint val="75000"/>
                  </a:prstClr>
                </a:solidFill>
              </a:rPr>
              <a:t>‹#›</a:t>
            </a:fld>
            <a:endParaRPr lang="fr-FR">
              <a:solidFill>
                <a:prstClr val="black">
                  <a:tint val="75000"/>
                </a:prstClr>
              </a:solidFil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543675" y="273844"/>
            <a:ext cx="1971675" cy="4358879"/>
          </a:xfrm>
        </p:spPr>
        <p:txBody>
          <a:bodyPr vert="eaVert"/>
          <a:lstStyle/>
          <a:p>
            <a:r>
              <a:rPr lang="fr-FR"/>
              <a:t>Modifiez le style du titre</a:t>
            </a:r>
          </a:p>
        </p:txBody>
      </p:sp>
      <p:sp>
        <p:nvSpPr>
          <p:cNvPr id="3" name="Espace réservé du texte vertical 2"/>
          <p:cNvSpPr>
            <a:spLocks noGrp="1"/>
          </p:cNvSpPr>
          <p:nvPr>
            <p:ph type="body" orient="vert" idx="1" hasCustomPrompt="1"/>
          </p:nvPr>
        </p:nvSpPr>
        <p:spPr>
          <a:xfrm>
            <a:off x="628650" y="273844"/>
            <a:ext cx="5800725" cy="4358879"/>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F8AC0C40-C68E-4902-88BA-FB4179AF31A6}" type="datetimeFigureOut">
              <a:rPr lang="fr-FR" smtClean="0">
                <a:solidFill>
                  <a:prstClr val="black">
                    <a:tint val="75000"/>
                  </a:prstClr>
                </a:solidFill>
              </a:rPr>
              <a:t>21/12/2022</a:t>
            </a:fld>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8983FE5E-2F52-47EB-ABF0-DCED5F601212}" type="slidenum">
              <a:rPr lang="fr-FR" smtClean="0">
                <a:solidFill>
                  <a:prstClr val="black">
                    <a:tint val="75000"/>
                  </a:prstClr>
                </a:solidFill>
              </a:rPr>
              <a:t>‹#›</a:t>
            </a:fld>
            <a:endParaRPr lang="fr-FR">
              <a:solidFill>
                <a:prstClr val="black">
                  <a:tint val="75000"/>
                </a:prstClr>
              </a:solidFil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143000" y="841772"/>
            <a:ext cx="6858000" cy="1790700"/>
          </a:xfrm>
        </p:spPr>
        <p:txBody>
          <a:bodyPr anchor="b"/>
          <a:lstStyle>
            <a:lvl1pPr algn="ctr">
              <a:defRPr sz="4500"/>
            </a:lvl1pPr>
          </a:lstStyle>
          <a:p>
            <a:r>
              <a:rPr lang="fr-FR"/>
              <a:t>Modifiez le style du titre</a:t>
            </a:r>
          </a:p>
        </p:txBody>
      </p:sp>
      <p:sp>
        <p:nvSpPr>
          <p:cNvPr id="3" name="Sous-titre 2"/>
          <p:cNvSpPr>
            <a:spLocks noGrp="1"/>
          </p:cNvSpPr>
          <p:nvPr>
            <p:ph type="subTitle" idx="1" hasCustomPrompt="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r-FR"/>
              <a:t>Modifiez le style des sous-titres du masque</a:t>
            </a:r>
          </a:p>
        </p:txBody>
      </p:sp>
      <p:sp>
        <p:nvSpPr>
          <p:cNvPr id="4" name="Espace réservé de la date 3"/>
          <p:cNvSpPr>
            <a:spLocks noGrp="1"/>
          </p:cNvSpPr>
          <p:nvPr>
            <p:ph type="dt" sz="half" idx="10"/>
          </p:nvPr>
        </p:nvSpPr>
        <p:spPr/>
        <p:txBody>
          <a:bodyPr/>
          <a:lstStyle/>
          <a:p>
            <a:fld id="{F8AC0C40-C68E-4902-88BA-FB4179AF31A6}" type="datetimeFigureOut">
              <a:rPr lang="fr-FR" smtClean="0">
                <a:solidFill>
                  <a:prstClr val="black">
                    <a:tint val="75000"/>
                  </a:prstClr>
                </a:solidFill>
              </a:rPr>
              <a:t>21/12/2022</a:t>
            </a:fld>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8983FE5E-2F52-47EB-ABF0-DCED5F601212}" type="slidenum">
              <a:rPr lang="fr-FR" smtClean="0">
                <a:solidFill>
                  <a:prstClr val="black">
                    <a:tint val="75000"/>
                  </a:prstClr>
                </a:solidFill>
              </a:rPr>
              <a:t>‹#›</a:t>
            </a:fld>
            <a:endParaRPr lang="fr-FR">
              <a:solidFill>
                <a:prstClr val="black">
                  <a:tint val="75000"/>
                </a:prstClr>
              </a:solidFil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hasCustomPrompt="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F8AC0C40-C68E-4902-88BA-FB4179AF31A6}" type="datetimeFigureOut">
              <a:rPr lang="fr-FR" smtClean="0">
                <a:solidFill>
                  <a:prstClr val="black">
                    <a:tint val="75000"/>
                  </a:prstClr>
                </a:solidFill>
              </a:rPr>
              <a:t>21/12/2022</a:t>
            </a:fld>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8983FE5E-2F52-47EB-ABF0-DCED5F601212}" type="slidenum">
              <a:rPr lang="fr-FR" smtClean="0">
                <a:solidFill>
                  <a:prstClr val="black">
                    <a:tint val="75000"/>
                  </a:prstClr>
                </a:solidFill>
              </a:rPr>
              <a:t>‹#›</a:t>
            </a:fld>
            <a:endParaRPr lang="fr-FR">
              <a:solidFill>
                <a:prstClr val="black">
                  <a:tint val="75000"/>
                </a:prstClr>
              </a:solidFil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623888" y="1282304"/>
            <a:ext cx="7886700" cy="2139553"/>
          </a:xfrm>
        </p:spPr>
        <p:txBody>
          <a:bodyPr anchor="b"/>
          <a:lstStyle>
            <a:lvl1pPr>
              <a:defRPr sz="4500"/>
            </a:lvl1pPr>
          </a:lstStyle>
          <a:p>
            <a:r>
              <a:rPr lang="fr-FR"/>
              <a:t>Modifiez le style du titre</a:t>
            </a:r>
          </a:p>
        </p:txBody>
      </p:sp>
      <p:sp>
        <p:nvSpPr>
          <p:cNvPr id="3" name="Espace réservé du texte 2"/>
          <p:cNvSpPr>
            <a:spLocks noGrp="1"/>
          </p:cNvSpPr>
          <p:nvPr>
            <p:ph type="body" idx="1" hasCustomPrompt="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p:txBody>
          <a:bodyPr/>
          <a:lstStyle/>
          <a:p>
            <a:fld id="{F8AC0C40-C68E-4902-88BA-FB4179AF31A6}" type="datetimeFigureOut">
              <a:rPr lang="fr-FR" smtClean="0">
                <a:solidFill>
                  <a:prstClr val="black">
                    <a:tint val="75000"/>
                  </a:prstClr>
                </a:solidFill>
              </a:rPr>
              <a:t>21/12/2022</a:t>
            </a:fld>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8983FE5E-2F52-47EB-ABF0-DCED5F601212}" type="slidenum">
              <a:rPr lang="fr-FR" smtClean="0">
                <a:solidFill>
                  <a:prstClr val="black">
                    <a:tint val="75000"/>
                  </a:prstClr>
                </a:solidFill>
              </a:rPr>
              <a:t>‹#›</a:t>
            </a:fld>
            <a:endParaRPr lang="fr-FR">
              <a:solidFill>
                <a:prstClr val="black">
                  <a:tint val="75000"/>
                </a:prstClr>
              </a:solidFil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hasCustomPrompt="1"/>
          </p:nvPr>
        </p:nvSpPr>
        <p:spPr>
          <a:xfrm>
            <a:off x="628650" y="1369219"/>
            <a:ext cx="3886200" cy="3263504"/>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hasCustomPrompt="1"/>
          </p:nvPr>
        </p:nvSpPr>
        <p:spPr>
          <a:xfrm>
            <a:off x="4629150" y="1369219"/>
            <a:ext cx="3886200" cy="3263504"/>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F8AC0C40-C68E-4902-88BA-FB4179AF31A6}" type="datetimeFigureOut">
              <a:rPr lang="fr-FR" smtClean="0">
                <a:solidFill>
                  <a:prstClr val="black">
                    <a:tint val="75000"/>
                  </a:prstClr>
                </a:solidFill>
              </a:rPr>
              <a:t>21/12/2022</a:t>
            </a:fld>
            <a:endParaRPr lang="fr-FR">
              <a:solidFill>
                <a:prstClr val="black">
                  <a:tint val="75000"/>
                </a:prstClr>
              </a:solidFill>
            </a:endParaRPr>
          </a:p>
        </p:txBody>
      </p:sp>
      <p:sp>
        <p:nvSpPr>
          <p:cNvPr id="6" name="Espace réservé du pied de page 5"/>
          <p:cNvSpPr>
            <a:spLocks noGrp="1"/>
          </p:cNvSpPr>
          <p:nvPr>
            <p:ph type="ftr" sz="quarter" idx="11"/>
          </p:nvPr>
        </p:nvSpPr>
        <p:spPr/>
        <p:txBody>
          <a:bodyPr/>
          <a:lstStyle/>
          <a:p>
            <a:endParaRPr lang="fr-FR">
              <a:solidFill>
                <a:prstClr val="black">
                  <a:tint val="75000"/>
                </a:prstClr>
              </a:solidFill>
            </a:endParaRPr>
          </a:p>
        </p:txBody>
      </p:sp>
      <p:sp>
        <p:nvSpPr>
          <p:cNvPr id="7" name="Espace réservé du numéro de diapositive 6"/>
          <p:cNvSpPr>
            <a:spLocks noGrp="1"/>
          </p:cNvSpPr>
          <p:nvPr>
            <p:ph type="sldNum" sz="quarter" idx="12"/>
          </p:nvPr>
        </p:nvSpPr>
        <p:spPr/>
        <p:txBody>
          <a:bodyPr/>
          <a:lstStyle/>
          <a:p>
            <a:fld id="{8983FE5E-2F52-47EB-ABF0-DCED5F601212}" type="slidenum">
              <a:rPr lang="fr-FR" smtClean="0">
                <a:solidFill>
                  <a:prstClr val="black">
                    <a:tint val="75000"/>
                  </a:prstClr>
                </a:solidFill>
              </a:rPr>
              <a:t>‹#›</a:t>
            </a:fld>
            <a:endParaRPr lang="fr-FR">
              <a:solidFill>
                <a:prstClr val="black">
                  <a:tint val="75000"/>
                </a:prstClr>
              </a:solidFill>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629841" y="273844"/>
            <a:ext cx="7886700" cy="994172"/>
          </a:xfrm>
        </p:spPr>
        <p:txBody>
          <a:bodyPr/>
          <a:lstStyle/>
          <a:p>
            <a:r>
              <a:rPr lang="fr-FR"/>
              <a:t>Modifiez le style du titre</a:t>
            </a:r>
          </a:p>
        </p:txBody>
      </p:sp>
      <p:sp>
        <p:nvSpPr>
          <p:cNvPr id="3" name="Espace réservé du texte 2"/>
          <p:cNvSpPr>
            <a:spLocks noGrp="1"/>
          </p:cNvSpPr>
          <p:nvPr>
            <p:ph type="body" idx="1" hasCustomPrompt="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Modifiez les styles du texte du masque</a:t>
            </a:r>
          </a:p>
        </p:txBody>
      </p:sp>
      <p:sp>
        <p:nvSpPr>
          <p:cNvPr id="4" name="Espace réservé du contenu 3"/>
          <p:cNvSpPr>
            <a:spLocks noGrp="1"/>
          </p:cNvSpPr>
          <p:nvPr>
            <p:ph sz="half" idx="2" hasCustomPrompt="1"/>
          </p:nvPr>
        </p:nvSpPr>
        <p:spPr>
          <a:xfrm>
            <a:off x="629842" y="1878806"/>
            <a:ext cx="3868340" cy="2763441"/>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hasCustomPrompt="1"/>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Modifiez les styles du texte du masque</a:t>
            </a:r>
          </a:p>
        </p:txBody>
      </p:sp>
      <p:sp>
        <p:nvSpPr>
          <p:cNvPr id="6" name="Espace réservé du contenu 5"/>
          <p:cNvSpPr>
            <a:spLocks noGrp="1"/>
          </p:cNvSpPr>
          <p:nvPr>
            <p:ph sz="quarter" idx="4" hasCustomPrompt="1"/>
          </p:nvPr>
        </p:nvSpPr>
        <p:spPr>
          <a:xfrm>
            <a:off x="4629150" y="1878806"/>
            <a:ext cx="3887391" cy="2763441"/>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F8AC0C40-C68E-4902-88BA-FB4179AF31A6}" type="datetimeFigureOut">
              <a:rPr lang="fr-FR" smtClean="0">
                <a:solidFill>
                  <a:prstClr val="black">
                    <a:tint val="75000"/>
                  </a:prstClr>
                </a:solidFill>
              </a:rPr>
              <a:t>21/12/2022</a:t>
            </a:fld>
            <a:endParaRPr lang="fr-FR">
              <a:solidFill>
                <a:prstClr val="black">
                  <a:tint val="75000"/>
                </a:prstClr>
              </a:solidFill>
            </a:endParaRPr>
          </a:p>
        </p:txBody>
      </p:sp>
      <p:sp>
        <p:nvSpPr>
          <p:cNvPr id="8" name="Espace réservé du pied de page 7"/>
          <p:cNvSpPr>
            <a:spLocks noGrp="1"/>
          </p:cNvSpPr>
          <p:nvPr>
            <p:ph type="ftr" sz="quarter" idx="11"/>
          </p:nvPr>
        </p:nvSpPr>
        <p:spPr/>
        <p:txBody>
          <a:bodyPr/>
          <a:lstStyle/>
          <a:p>
            <a:endParaRPr lang="fr-FR">
              <a:solidFill>
                <a:prstClr val="black">
                  <a:tint val="75000"/>
                </a:prstClr>
              </a:solidFill>
            </a:endParaRPr>
          </a:p>
        </p:txBody>
      </p:sp>
      <p:sp>
        <p:nvSpPr>
          <p:cNvPr id="9" name="Espace réservé du numéro de diapositive 8"/>
          <p:cNvSpPr>
            <a:spLocks noGrp="1"/>
          </p:cNvSpPr>
          <p:nvPr>
            <p:ph type="sldNum" sz="quarter" idx="12"/>
          </p:nvPr>
        </p:nvSpPr>
        <p:spPr/>
        <p:txBody>
          <a:bodyPr/>
          <a:lstStyle/>
          <a:p>
            <a:fld id="{8983FE5E-2F52-47EB-ABF0-DCED5F601212}" type="slidenum">
              <a:rPr lang="fr-FR" smtClean="0">
                <a:solidFill>
                  <a:prstClr val="black">
                    <a:tint val="75000"/>
                  </a:prstClr>
                </a:solidFill>
              </a:rPr>
              <a:t>‹#›</a:t>
            </a:fld>
            <a:endParaRPr lang="fr-FR">
              <a:solidFill>
                <a:prstClr val="black">
                  <a:tint val="75000"/>
                </a:prstClr>
              </a:solidFill>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fld id="{F8AC0C40-C68E-4902-88BA-FB4179AF31A6}" type="datetimeFigureOut">
              <a:rPr lang="fr-FR" smtClean="0">
                <a:solidFill>
                  <a:prstClr val="black">
                    <a:tint val="75000"/>
                  </a:prstClr>
                </a:solidFill>
              </a:rPr>
              <a:t>21/12/2022</a:t>
            </a:fld>
            <a:endParaRPr lang="fr-FR">
              <a:solidFill>
                <a:prstClr val="black">
                  <a:tint val="75000"/>
                </a:prstClr>
              </a:solidFill>
            </a:endParaRPr>
          </a:p>
        </p:txBody>
      </p:sp>
      <p:sp>
        <p:nvSpPr>
          <p:cNvPr id="4" name="Espace réservé du pied de page 3"/>
          <p:cNvSpPr>
            <a:spLocks noGrp="1"/>
          </p:cNvSpPr>
          <p:nvPr>
            <p:ph type="ftr" sz="quarter" idx="11"/>
          </p:nvPr>
        </p:nvSpPr>
        <p:spPr/>
        <p:txBody>
          <a:bodyPr/>
          <a:lstStyle/>
          <a:p>
            <a:endParaRPr lang="fr-FR">
              <a:solidFill>
                <a:prstClr val="black">
                  <a:tint val="75000"/>
                </a:prstClr>
              </a:solidFill>
            </a:endParaRPr>
          </a:p>
        </p:txBody>
      </p:sp>
      <p:sp>
        <p:nvSpPr>
          <p:cNvPr id="5" name="Espace réservé du numéro de diapositive 4"/>
          <p:cNvSpPr>
            <a:spLocks noGrp="1"/>
          </p:cNvSpPr>
          <p:nvPr>
            <p:ph type="sldNum" sz="quarter" idx="12"/>
          </p:nvPr>
        </p:nvSpPr>
        <p:spPr/>
        <p:txBody>
          <a:bodyPr/>
          <a:lstStyle/>
          <a:p>
            <a:fld id="{8983FE5E-2F52-47EB-ABF0-DCED5F601212}" type="slidenum">
              <a:rPr lang="fr-FR" smtClean="0">
                <a:solidFill>
                  <a:prstClr val="black">
                    <a:tint val="75000"/>
                  </a:prstClr>
                </a:solidFill>
              </a:rPr>
              <a:t>‹#›</a:t>
            </a:fld>
            <a:endParaRPr lang="fr-FR">
              <a:solidFill>
                <a:prstClr val="black">
                  <a:tint val="75000"/>
                </a:prstClr>
              </a:solidFill>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F8AC0C40-C68E-4902-88BA-FB4179AF31A6}" type="datetimeFigureOut">
              <a:rPr lang="fr-FR" smtClean="0">
                <a:solidFill>
                  <a:prstClr val="black">
                    <a:tint val="75000"/>
                  </a:prstClr>
                </a:solidFill>
              </a:rPr>
              <a:t>21/12/2022</a:t>
            </a:fld>
            <a:endParaRPr lang="fr-FR">
              <a:solidFill>
                <a:prstClr val="black">
                  <a:tint val="75000"/>
                </a:prstClr>
              </a:solidFill>
            </a:endParaRPr>
          </a:p>
        </p:txBody>
      </p:sp>
      <p:sp>
        <p:nvSpPr>
          <p:cNvPr id="3" name="Espace réservé du pied de page 2"/>
          <p:cNvSpPr>
            <a:spLocks noGrp="1"/>
          </p:cNvSpPr>
          <p:nvPr>
            <p:ph type="ftr" sz="quarter" idx="11"/>
          </p:nvPr>
        </p:nvSpPr>
        <p:spPr/>
        <p:txBody>
          <a:bodyPr/>
          <a:lstStyle/>
          <a:p>
            <a:endParaRPr lang="fr-FR">
              <a:solidFill>
                <a:prstClr val="black">
                  <a:tint val="75000"/>
                </a:prstClr>
              </a:solidFill>
            </a:endParaRPr>
          </a:p>
        </p:txBody>
      </p:sp>
      <p:sp>
        <p:nvSpPr>
          <p:cNvPr id="4" name="Espace réservé du numéro de diapositive 3"/>
          <p:cNvSpPr>
            <a:spLocks noGrp="1"/>
          </p:cNvSpPr>
          <p:nvPr>
            <p:ph type="sldNum" sz="quarter" idx="12"/>
          </p:nvPr>
        </p:nvSpPr>
        <p:spPr/>
        <p:txBody>
          <a:bodyPr/>
          <a:lstStyle/>
          <a:p>
            <a:fld id="{8983FE5E-2F52-47EB-ABF0-DCED5F601212}" type="slidenum">
              <a:rPr lang="fr-FR" smtClean="0">
                <a:solidFill>
                  <a:prstClr val="black">
                    <a:tint val="75000"/>
                  </a:prstClr>
                </a:solidFill>
              </a:rPr>
              <a:t>‹#›</a:t>
            </a:fld>
            <a:endParaRPr lang="fr-FR">
              <a:solidFill>
                <a:prstClr val="black">
                  <a:tint val="75000"/>
                </a:prstClr>
              </a:solidFill>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29841" y="342900"/>
            <a:ext cx="2949178" cy="1200150"/>
          </a:xfrm>
        </p:spPr>
        <p:txBody>
          <a:bodyPr anchor="b"/>
          <a:lstStyle>
            <a:lvl1pPr>
              <a:defRPr sz="2400"/>
            </a:lvl1pPr>
          </a:lstStyle>
          <a:p>
            <a:r>
              <a:rPr lang="fr-FR"/>
              <a:t>Modifiez le style du titre</a:t>
            </a:r>
          </a:p>
        </p:txBody>
      </p:sp>
      <p:sp>
        <p:nvSpPr>
          <p:cNvPr id="3" name="Espace réservé du contenu 2"/>
          <p:cNvSpPr>
            <a:spLocks noGrp="1"/>
          </p:cNvSpPr>
          <p:nvPr>
            <p:ph idx="1" hasCustomPrompt="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hasCustomPrompt="1"/>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F8AC0C40-C68E-4902-88BA-FB4179AF31A6}" type="datetimeFigureOut">
              <a:rPr lang="fr-FR" smtClean="0">
                <a:solidFill>
                  <a:prstClr val="black">
                    <a:tint val="75000"/>
                  </a:prstClr>
                </a:solidFill>
              </a:rPr>
              <a:t>21/12/2022</a:t>
            </a:fld>
            <a:endParaRPr lang="fr-FR">
              <a:solidFill>
                <a:prstClr val="black">
                  <a:tint val="75000"/>
                </a:prstClr>
              </a:solidFill>
            </a:endParaRPr>
          </a:p>
        </p:txBody>
      </p:sp>
      <p:sp>
        <p:nvSpPr>
          <p:cNvPr id="6" name="Espace réservé du pied de page 5"/>
          <p:cNvSpPr>
            <a:spLocks noGrp="1"/>
          </p:cNvSpPr>
          <p:nvPr>
            <p:ph type="ftr" sz="quarter" idx="11"/>
          </p:nvPr>
        </p:nvSpPr>
        <p:spPr/>
        <p:txBody>
          <a:bodyPr/>
          <a:lstStyle/>
          <a:p>
            <a:endParaRPr lang="fr-FR">
              <a:solidFill>
                <a:prstClr val="black">
                  <a:tint val="75000"/>
                </a:prstClr>
              </a:solidFill>
            </a:endParaRPr>
          </a:p>
        </p:txBody>
      </p:sp>
      <p:sp>
        <p:nvSpPr>
          <p:cNvPr id="7" name="Espace réservé du numéro de diapositive 6"/>
          <p:cNvSpPr>
            <a:spLocks noGrp="1"/>
          </p:cNvSpPr>
          <p:nvPr>
            <p:ph type="sldNum" sz="quarter" idx="12"/>
          </p:nvPr>
        </p:nvSpPr>
        <p:spPr/>
        <p:txBody>
          <a:bodyPr/>
          <a:lstStyle/>
          <a:p>
            <a:fld id="{8983FE5E-2F52-47EB-ABF0-DCED5F601212}" type="slidenum">
              <a:rPr lang="fr-FR" smtClean="0">
                <a:solidFill>
                  <a:prstClr val="black">
                    <a:tint val="75000"/>
                  </a:prstClr>
                </a:solidFill>
              </a:rPr>
              <a:t>‹#›</a:t>
            </a:fld>
            <a:endParaRPr lang="fr-FR">
              <a:solidFill>
                <a:prstClr val="black">
                  <a:tint val="75000"/>
                </a:prstClr>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able of contents">
  <p:cSld name="CUSTOM_1">
    <p:spTree>
      <p:nvGrpSpPr>
        <p:cNvPr id="1" name="Shape 82"/>
        <p:cNvGrpSpPr/>
        <p:nvPr/>
      </p:nvGrpSpPr>
      <p:grpSpPr>
        <a:xfrm>
          <a:off x="0" y="0"/>
          <a:ext cx="0" cy="0"/>
          <a:chOff x="0" y="0"/>
          <a:chExt cx="0" cy="0"/>
        </a:xfrm>
      </p:grpSpPr>
      <p:pic>
        <p:nvPicPr>
          <p:cNvPr id="83" name="Google Shape;83;p13"/>
          <p:cNvPicPr preferRelativeResize="0"/>
          <p:nvPr/>
        </p:nvPicPr>
        <p:blipFill rotWithShape="1">
          <a:blip r:embed="rId2"/>
          <a:srcRect t="39" b="49"/>
          <a:stretch>
            <a:fillRect/>
          </a:stretch>
        </p:blipFill>
        <p:spPr>
          <a:xfrm rot="10800000">
            <a:off x="-34194" y="-18985"/>
            <a:ext cx="9203523" cy="5173350"/>
          </a:xfrm>
          <a:prstGeom prst="rect">
            <a:avLst/>
          </a:prstGeom>
          <a:noFill/>
          <a:ln>
            <a:noFill/>
          </a:ln>
        </p:spPr>
      </p:pic>
      <p:sp>
        <p:nvSpPr>
          <p:cNvPr id="84" name="Google Shape;84;p13"/>
          <p:cNvSpPr txBox="1">
            <a:spLocks noGrp="1"/>
          </p:cNvSpPr>
          <p:nvPr>
            <p:ph type="subTitle" idx="1"/>
          </p:nvPr>
        </p:nvSpPr>
        <p:spPr>
          <a:xfrm>
            <a:off x="2079550" y="1891670"/>
            <a:ext cx="2261400" cy="310200"/>
          </a:xfrm>
          <a:prstGeom prst="rect">
            <a:avLst/>
          </a:prstGeom>
        </p:spPr>
        <p:txBody>
          <a:bodyPr spcFirstLastPara="1" wrap="square" lIns="91425" tIns="91425" rIns="91425" bIns="91425" anchor="t" anchorCtr="0">
            <a:noAutofit/>
          </a:bodyPr>
          <a:lstStyle>
            <a:lvl1pPr lvl="0">
              <a:spcBef>
                <a:spcPts val="0"/>
              </a:spcBef>
              <a:spcAft>
                <a:spcPts val="0"/>
              </a:spcAft>
              <a:buSzPts val="1800"/>
              <a:buNone/>
              <a:defRPr sz="2500">
                <a:latin typeface="Knewave" panose="02000806000000020004"/>
                <a:ea typeface="Knewave" panose="02000806000000020004"/>
                <a:cs typeface="Knewave" panose="02000806000000020004"/>
                <a:sym typeface="Knewave" panose="02000806000000020004"/>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5" name="Google Shape;85;p13"/>
          <p:cNvSpPr txBox="1">
            <a:spLocks noGrp="1"/>
          </p:cNvSpPr>
          <p:nvPr>
            <p:ph type="subTitle" idx="2"/>
          </p:nvPr>
        </p:nvSpPr>
        <p:spPr>
          <a:xfrm>
            <a:off x="2079550" y="2325411"/>
            <a:ext cx="2261400" cy="5811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800"/>
              <a:buNone/>
              <a:defRPr sz="14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86" name="Google Shape;86;p13"/>
          <p:cNvSpPr txBox="1">
            <a:spLocks noGrp="1"/>
          </p:cNvSpPr>
          <p:nvPr>
            <p:ph type="subTitle" idx="3"/>
          </p:nvPr>
        </p:nvSpPr>
        <p:spPr>
          <a:xfrm>
            <a:off x="5694925" y="1891670"/>
            <a:ext cx="2261400" cy="310200"/>
          </a:xfrm>
          <a:prstGeom prst="rect">
            <a:avLst/>
          </a:prstGeom>
        </p:spPr>
        <p:txBody>
          <a:bodyPr spcFirstLastPara="1" wrap="square" lIns="91425" tIns="91425" rIns="91425" bIns="91425" anchor="t" anchorCtr="0">
            <a:noAutofit/>
          </a:bodyPr>
          <a:lstStyle>
            <a:lvl1pPr lvl="0" rtl="0">
              <a:spcBef>
                <a:spcPts val="0"/>
              </a:spcBef>
              <a:spcAft>
                <a:spcPts val="0"/>
              </a:spcAft>
              <a:buSzPts val="1800"/>
              <a:buNone/>
              <a:defRPr sz="2500">
                <a:latin typeface="Knewave" panose="02000806000000020004"/>
                <a:ea typeface="Knewave" panose="02000806000000020004"/>
                <a:cs typeface="Knewave" panose="02000806000000020004"/>
                <a:sym typeface="Knewave" panose="02000806000000020004"/>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87" name="Google Shape;87;p13"/>
          <p:cNvSpPr txBox="1">
            <a:spLocks noGrp="1"/>
          </p:cNvSpPr>
          <p:nvPr>
            <p:ph type="subTitle" idx="4"/>
          </p:nvPr>
        </p:nvSpPr>
        <p:spPr>
          <a:xfrm>
            <a:off x="5694925" y="2325411"/>
            <a:ext cx="2261400" cy="5811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800"/>
              <a:buNone/>
              <a:defRPr sz="14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88" name="Google Shape;88;p13"/>
          <p:cNvSpPr txBox="1">
            <a:spLocks noGrp="1"/>
          </p:cNvSpPr>
          <p:nvPr>
            <p:ph type="subTitle" idx="5"/>
          </p:nvPr>
        </p:nvSpPr>
        <p:spPr>
          <a:xfrm>
            <a:off x="2079550" y="3220620"/>
            <a:ext cx="2261400" cy="310200"/>
          </a:xfrm>
          <a:prstGeom prst="rect">
            <a:avLst/>
          </a:prstGeom>
        </p:spPr>
        <p:txBody>
          <a:bodyPr spcFirstLastPara="1" wrap="square" lIns="91425" tIns="91425" rIns="91425" bIns="91425" anchor="t" anchorCtr="0">
            <a:noAutofit/>
          </a:bodyPr>
          <a:lstStyle>
            <a:lvl1pPr lvl="0" rtl="0">
              <a:spcBef>
                <a:spcPts val="0"/>
              </a:spcBef>
              <a:spcAft>
                <a:spcPts val="0"/>
              </a:spcAft>
              <a:buSzPts val="1800"/>
              <a:buNone/>
              <a:defRPr sz="2500">
                <a:latin typeface="Knewave" panose="02000806000000020004"/>
                <a:ea typeface="Knewave" panose="02000806000000020004"/>
                <a:cs typeface="Knewave" panose="02000806000000020004"/>
                <a:sym typeface="Knewave" panose="02000806000000020004"/>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89" name="Google Shape;89;p13"/>
          <p:cNvSpPr txBox="1">
            <a:spLocks noGrp="1"/>
          </p:cNvSpPr>
          <p:nvPr>
            <p:ph type="subTitle" idx="6"/>
          </p:nvPr>
        </p:nvSpPr>
        <p:spPr>
          <a:xfrm>
            <a:off x="2079550" y="3654361"/>
            <a:ext cx="2261400" cy="5811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800"/>
              <a:buNone/>
              <a:defRPr sz="14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90" name="Google Shape;90;p13"/>
          <p:cNvSpPr txBox="1">
            <a:spLocks noGrp="1"/>
          </p:cNvSpPr>
          <p:nvPr>
            <p:ph type="subTitle" idx="7"/>
          </p:nvPr>
        </p:nvSpPr>
        <p:spPr>
          <a:xfrm>
            <a:off x="5694925" y="3220620"/>
            <a:ext cx="2261400" cy="310200"/>
          </a:xfrm>
          <a:prstGeom prst="rect">
            <a:avLst/>
          </a:prstGeom>
        </p:spPr>
        <p:txBody>
          <a:bodyPr spcFirstLastPara="1" wrap="square" lIns="91425" tIns="91425" rIns="91425" bIns="91425" anchor="t" anchorCtr="0">
            <a:noAutofit/>
          </a:bodyPr>
          <a:lstStyle>
            <a:lvl1pPr lvl="0" rtl="0">
              <a:spcBef>
                <a:spcPts val="0"/>
              </a:spcBef>
              <a:spcAft>
                <a:spcPts val="0"/>
              </a:spcAft>
              <a:buSzPts val="1800"/>
              <a:buNone/>
              <a:defRPr sz="2500">
                <a:latin typeface="Knewave" panose="02000806000000020004"/>
                <a:ea typeface="Knewave" panose="02000806000000020004"/>
                <a:cs typeface="Knewave" panose="02000806000000020004"/>
                <a:sym typeface="Knewave" panose="02000806000000020004"/>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91" name="Google Shape;91;p13"/>
          <p:cNvSpPr txBox="1">
            <a:spLocks noGrp="1"/>
          </p:cNvSpPr>
          <p:nvPr>
            <p:ph type="subTitle" idx="8"/>
          </p:nvPr>
        </p:nvSpPr>
        <p:spPr>
          <a:xfrm>
            <a:off x="5694925" y="3654361"/>
            <a:ext cx="2261400" cy="5811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800"/>
              <a:buNone/>
              <a:defRPr sz="14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92" name="Google Shape;92;p13"/>
          <p:cNvSpPr txBox="1">
            <a:spLocks noGrp="1"/>
          </p:cNvSpPr>
          <p:nvPr>
            <p:ph type="title" hasCustomPrompt="1"/>
          </p:nvPr>
        </p:nvSpPr>
        <p:spPr>
          <a:xfrm>
            <a:off x="1134214" y="2047469"/>
            <a:ext cx="847200" cy="513600"/>
          </a:xfrm>
          <a:prstGeom prst="rect">
            <a:avLst/>
          </a:prstGeom>
        </p:spPr>
        <p:txBody>
          <a:bodyPr spcFirstLastPara="1" wrap="square" lIns="91425" tIns="252000" rIns="91425" bIns="91425" anchor="t" anchorCtr="0">
            <a:noAutofit/>
          </a:bodyPr>
          <a:lstStyle>
            <a:lvl1pPr lvl="0" algn="ctr" rtl="0">
              <a:spcBef>
                <a:spcPts val="0"/>
              </a:spcBef>
              <a:spcAft>
                <a:spcPts val="0"/>
              </a:spcAft>
              <a:buSzPts val="4600"/>
              <a:buNone/>
              <a:defRPr sz="3300"/>
            </a:lvl1pPr>
            <a:lvl2pPr lvl="1" algn="ctr" rtl="0">
              <a:spcBef>
                <a:spcPts val="0"/>
              </a:spcBef>
              <a:spcAft>
                <a:spcPts val="0"/>
              </a:spcAft>
              <a:buSzPts val="4600"/>
              <a:buNone/>
              <a:defRPr sz="4600"/>
            </a:lvl2pPr>
            <a:lvl3pPr lvl="2" algn="ctr" rtl="0">
              <a:spcBef>
                <a:spcPts val="0"/>
              </a:spcBef>
              <a:spcAft>
                <a:spcPts val="0"/>
              </a:spcAft>
              <a:buSzPts val="4600"/>
              <a:buNone/>
              <a:defRPr sz="4600"/>
            </a:lvl3pPr>
            <a:lvl4pPr lvl="3" algn="ctr" rtl="0">
              <a:spcBef>
                <a:spcPts val="0"/>
              </a:spcBef>
              <a:spcAft>
                <a:spcPts val="0"/>
              </a:spcAft>
              <a:buSzPts val="4600"/>
              <a:buNone/>
              <a:defRPr sz="4600"/>
            </a:lvl4pPr>
            <a:lvl5pPr lvl="4" algn="ctr" rtl="0">
              <a:spcBef>
                <a:spcPts val="0"/>
              </a:spcBef>
              <a:spcAft>
                <a:spcPts val="0"/>
              </a:spcAft>
              <a:buSzPts val="4600"/>
              <a:buNone/>
              <a:defRPr sz="4600"/>
            </a:lvl5pPr>
            <a:lvl6pPr lvl="5" algn="ctr" rtl="0">
              <a:spcBef>
                <a:spcPts val="0"/>
              </a:spcBef>
              <a:spcAft>
                <a:spcPts val="0"/>
              </a:spcAft>
              <a:buSzPts val="4600"/>
              <a:buNone/>
              <a:defRPr sz="4600"/>
            </a:lvl6pPr>
            <a:lvl7pPr lvl="6" algn="ctr" rtl="0">
              <a:spcBef>
                <a:spcPts val="0"/>
              </a:spcBef>
              <a:spcAft>
                <a:spcPts val="0"/>
              </a:spcAft>
              <a:buSzPts val="4600"/>
              <a:buNone/>
              <a:defRPr sz="4600"/>
            </a:lvl7pPr>
            <a:lvl8pPr lvl="7" algn="ctr" rtl="0">
              <a:spcBef>
                <a:spcPts val="0"/>
              </a:spcBef>
              <a:spcAft>
                <a:spcPts val="0"/>
              </a:spcAft>
              <a:buSzPts val="4600"/>
              <a:buNone/>
              <a:defRPr sz="4600"/>
            </a:lvl8pPr>
            <a:lvl9pPr lvl="8" algn="ctr" rtl="0">
              <a:spcBef>
                <a:spcPts val="0"/>
              </a:spcBef>
              <a:spcAft>
                <a:spcPts val="0"/>
              </a:spcAft>
              <a:buSzPts val="4600"/>
              <a:buNone/>
              <a:defRPr sz="4600"/>
            </a:lvl9pPr>
          </a:lstStyle>
          <a:p>
            <a:r>
              <a:t>xx%</a:t>
            </a:r>
          </a:p>
        </p:txBody>
      </p:sp>
      <p:sp>
        <p:nvSpPr>
          <p:cNvPr id="93" name="Google Shape;93;p13"/>
          <p:cNvSpPr txBox="1">
            <a:spLocks noGrp="1"/>
          </p:cNvSpPr>
          <p:nvPr>
            <p:ph type="title" idx="9" hasCustomPrompt="1"/>
          </p:nvPr>
        </p:nvSpPr>
        <p:spPr>
          <a:xfrm>
            <a:off x="4745014" y="2047469"/>
            <a:ext cx="847200" cy="513600"/>
          </a:xfrm>
          <a:prstGeom prst="rect">
            <a:avLst/>
          </a:prstGeom>
        </p:spPr>
        <p:txBody>
          <a:bodyPr spcFirstLastPara="1" wrap="square" lIns="91425" tIns="252000" rIns="91425" bIns="91425" anchor="t" anchorCtr="0">
            <a:noAutofit/>
          </a:bodyPr>
          <a:lstStyle>
            <a:lvl1pPr lvl="0" algn="ctr" rtl="0">
              <a:spcBef>
                <a:spcPts val="0"/>
              </a:spcBef>
              <a:spcAft>
                <a:spcPts val="0"/>
              </a:spcAft>
              <a:buSzPts val="4600"/>
              <a:buNone/>
              <a:defRPr sz="3300"/>
            </a:lvl1pPr>
            <a:lvl2pPr lvl="1" algn="ctr" rtl="0">
              <a:spcBef>
                <a:spcPts val="0"/>
              </a:spcBef>
              <a:spcAft>
                <a:spcPts val="0"/>
              </a:spcAft>
              <a:buSzPts val="4600"/>
              <a:buNone/>
              <a:defRPr sz="4600"/>
            </a:lvl2pPr>
            <a:lvl3pPr lvl="2" algn="ctr" rtl="0">
              <a:spcBef>
                <a:spcPts val="0"/>
              </a:spcBef>
              <a:spcAft>
                <a:spcPts val="0"/>
              </a:spcAft>
              <a:buSzPts val="4600"/>
              <a:buNone/>
              <a:defRPr sz="4600"/>
            </a:lvl3pPr>
            <a:lvl4pPr lvl="3" algn="ctr" rtl="0">
              <a:spcBef>
                <a:spcPts val="0"/>
              </a:spcBef>
              <a:spcAft>
                <a:spcPts val="0"/>
              </a:spcAft>
              <a:buSzPts val="4600"/>
              <a:buNone/>
              <a:defRPr sz="4600"/>
            </a:lvl4pPr>
            <a:lvl5pPr lvl="4" algn="ctr" rtl="0">
              <a:spcBef>
                <a:spcPts val="0"/>
              </a:spcBef>
              <a:spcAft>
                <a:spcPts val="0"/>
              </a:spcAft>
              <a:buSzPts val="4600"/>
              <a:buNone/>
              <a:defRPr sz="4600"/>
            </a:lvl5pPr>
            <a:lvl6pPr lvl="5" algn="ctr" rtl="0">
              <a:spcBef>
                <a:spcPts val="0"/>
              </a:spcBef>
              <a:spcAft>
                <a:spcPts val="0"/>
              </a:spcAft>
              <a:buSzPts val="4600"/>
              <a:buNone/>
              <a:defRPr sz="4600"/>
            </a:lvl6pPr>
            <a:lvl7pPr lvl="6" algn="ctr" rtl="0">
              <a:spcBef>
                <a:spcPts val="0"/>
              </a:spcBef>
              <a:spcAft>
                <a:spcPts val="0"/>
              </a:spcAft>
              <a:buSzPts val="4600"/>
              <a:buNone/>
              <a:defRPr sz="4600"/>
            </a:lvl7pPr>
            <a:lvl8pPr lvl="7" algn="ctr" rtl="0">
              <a:spcBef>
                <a:spcPts val="0"/>
              </a:spcBef>
              <a:spcAft>
                <a:spcPts val="0"/>
              </a:spcAft>
              <a:buSzPts val="4600"/>
              <a:buNone/>
              <a:defRPr sz="4600"/>
            </a:lvl8pPr>
            <a:lvl9pPr lvl="8" algn="ctr" rtl="0">
              <a:spcBef>
                <a:spcPts val="0"/>
              </a:spcBef>
              <a:spcAft>
                <a:spcPts val="0"/>
              </a:spcAft>
              <a:buSzPts val="4600"/>
              <a:buNone/>
              <a:defRPr sz="4600"/>
            </a:lvl9pPr>
          </a:lstStyle>
          <a:p>
            <a:r>
              <a:t>xx%</a:t>
            </a:r>
          </a:p>
        </p:txBody>
      </p:sp>
      <p:sp>
        <p:nvSpPr>
          <p:cNvPr id="94" name="Google Shape;94;p13"/>
          <p:cNvSpPr txBox="1">
            <a:spLocks noGrp="1"/>
          </p:cNvSpPr>
          <p:nvPr>
            <p:ph type="title" idx="13" hasCustomPrompt="1"/>
          </p:nvPr>
        </p:nvSpPr>
        <p:spPr>
          <a:xfrm>
            <a:off x="1134214" y="3395920"/>
            <a:ext cx="847200" cy="513600"/>
          </a:xfrm>
          <a:prstGeom prst="rect">
            <a:avLst/>
          </a:prstGeom>
        </p:spPr>
        <p:txBody>
          <a:bodyPr spcFirstLastPara="1" wrap="square" lIns="91425" tIns="252000" rIns="91425" bIns="91425" anchor="t" anchorCtr="0">
            <a:noAutofit/>
          </a:bodyPr>
          <a:lstStyle>
            <a:lvl1pPr lvl="0" algn="ctr" rtl="0">
              <a:spcBef>
                <a:spcPts val="0"/>
              </a:spcBef>
              <a:spcAft>
                <a:spcPts val="0"/>
              </a:spcAft>
              <a:buSzPts val="4600"/>
              <a:buNone/>
              <a:defRPr sz="3300"/>
            </a:lvl1pPr>
            <a:lvl2pPr lvl="1" algn="ctr" rtl="0">
              <a:spcBef>
                <a:spcPts val="0"/>
              </a:spcBef>
              <a:spcAft>
                <a:spcPts val="0"/>
              </a:spcAft>
              <a:buSzPts val="4600"/>
              <a:buNone/>
              <a:defRPr sz="4600"/>
            </a:lvl2pPr>
            <a:lvl3pPr lvl="2" algn="ctr" rtl="0">
              <a:spcBef>
                <a:spcPts val="0"/>
              </a:spcBef>
              <a:spcAft>
                <a:spcPts val="0"/>
              </a:spcAft>
              <a:buSzPts val="4600"/>
              <a:buNone/>
              <a:defRPr sz="4600"/>
            </a:lvl3pPr>
            <a:lvl4pPr lvl="3" algn="ctr" rtl="0">
              <a:spcBef>
                <a:spcPts val="0"/>
              </a:spcBef>
              <a:spcAft>
                <a:spcPts val="0"/>
              </a:spcAft>
              <a:buSzPts val="4600"/>
              <a:buNone/>
              <a:defRPr sz="4600"/>
            </a:lvl4pPr>
            <a:lvl5pPr lvl="4" algn="ctr" rtl="0">
              <a:spcBef>
                <a:spcPts val="0"/>
              </a:spcBef>
              <a:spcAft>
                <a:spcPts val="0"/>
              </a:spcAft>
              <a:buSzPts val="4600"/>
              <a:buNone/>
              <a:defRPr sz="4600"/>
            </a:lvl5pPr>
            <a:lvl6pPr lvl="5" algn="ctr" rtl="0">
              <a:spcBef>
                <a:spcPts val="0"/>
              </a:spcBef>
              <a:spcAft>
                <a:spcPts val="0"/>
              </a:spcAft>
              <a:buSzPts val="4600"/>
              <a:buNone/>
              <a:defRPr sz="4600"/>
            </a:lvl6pPr>
            <a:lvl7pPr lvl="6" algn="ctr" rtl="0">
              <a:spcBef>
                <a:spcPts val="0"/>
              </a:spcBef>
              <a:spcAft>
                <a:spcPts val="0"/>
              </a:spcAft>
              <a:buSzPts val="4600"/>
              <a:buNone/>
              <a:defRPr sz="4600"/>
            </a:lvl7pPr>
            <a:lvl8pPr lvl="7" algn="ctr" rtl="0">
              <a:spcBef>
                <a:spcPts val="0"/>
              </a:spcBef>
              <a:spcAft>
                <a:spcPts val="0"/>
              </a:spcAft>
              <a:buSzPts val="4600"/>
              <a:buNone/>
              <a:defRPr sz="4600"/>
            </a:lvl8pPr>
            <a:lvl9pPr lvl="8" algn="ctr" rtl="0">
              <a:spcBef>
                <a:spcPts val="0"/>
              </a:spcBef>
              <a:spcAft>
                <a:spcPts val="0"/>
              </a:spcAft>
              <a:buSzPts val="4600"/>
              <a:buNone/>
              <a:defRPr sz="4600"/>
            </a:lvl9pPr>
          </a:lstStyle>
          <a:p>
            <a:r>
              <a:t>xx%</a:t>
            </a:r>
          </a:p>
        </p:txBody>
      </p:sp>
      <p:sp>
        <p:nvSpPr>
          <p:cNvPr id="95" name="Google Shape;95;p13"/>
          <p:cNvSpPr txBox="1">
            <a:spLocks noGrp="1"/>
          </p:cNvSpPr>
          <p:nvPr>
            <p:ph type="title" idx="14" hasCustomPrompt="1"/>
          </p:nvPr>
        </p:nvSpPr>
        <p:spPr>
          <a:xfrm>
            <a:off x="4745014" y="3395920"/>
            <a:ext cx="847200" cy="513600"/>
          </a:xfrm>
          <a:prstGeom prst="rect">
            <a:avLst/>
          </a:prstGeom>
        </p:spPr>
        <p:txBody>
          <a:bodyPr spcFirstLastPara="1" wrap="square" lIns="91425" tIns="252000" rIns="91425" bIns="91425" anchor="t" anchorCtr="0">
            <a:noAutofit/>
          </a:bodyPr>
          <a:lstStyle>
            <a:lvl1pPr lvl="0" algn="ctr" rtl="0">
              <a:spcBef>
                <a:spcPts val="0"/>
              </a:spcBef>
              <a:spcAft>
                <a:spcPts val="0"/>
              </a:spcAft>
              <a:buSzPts val="4600"/>
              <a:buNone/>
              <a:defRPr sz="3300"/>
            </a:lvl1pPr>
            <a:lvl2pPr lvl="1" algn="ctr" rtl="0">
              <a:spcBef>
                <a:spcPts val="0"/>
              </a:spcBef>
              <a:spcAft>
                <a:spcPts val="0"/>
              </a:spcAft>
              <a:buSzPts val="4600"/>
              <a:buNone/>
              <a:defRPr sz="4600"/>
            </a:lvl2pPr>
            <a:lvl3pPr lvl="2" algn="ctr" rtl="0">
              <a:spcBef>
                <a:spcPts val="0"/>
              </a:spcBef>
              <a:spcAft>
                <a:spcPts val="0"/>
              </a:spcAft>
              <a:buSzPts val="4600"/>
              <a:buNone/>
              <a:defRPr sz="4600"/>
            </a:lvl3pPr>
            <a:lvl4pPr lvl="3" algn="ctr" rtl="0">
              <a:spcBef>
                <a:spcPts val="0"/>
              </a:spcBef>
              <a:spcAft>
                <a:spcPts val="0"/>
              </a:spcAft>
              <a:buSzPts val="4600"/>
              <a:buNone/>
              <a:defRPr sz="4600"/>
            </a:lvl4pPr>
            <a:lvl5pPr lvl="4" algn="ctr" rtl="0">
              <a:spcBef>
                <a:spcPts val="0"/>
              </a:spcBef>
              <a:spcAft>
                <a:spcPts val="0"/>
              </a:spcAft>
              <a:buSzPts val="4600"/>
              <a:buNone/>
              <a:defRPr sz="4600"/>
            </a:lvl5pPr>
            <a:lvl6pPr lvl="5" algn="ctr" rtl="0">
              <a:spcBef>
                <a:spcPts val="0"/>
              </a:spcBef>
              <a:spcAft>
                <a:spcPts val="0"/>
              </a:spcAft>
              <a:buSzPts val="4600"/>
              <a:buNone/>
              <a:defRPr sz="4600"/>
            </a:lvl6pPr>
            <a:lvl7pPr lvl="6" algn="ctr" rtl="0">
              <a:spcBef>
                <a:spcPts val="0"/>
              </a:spcBef>
              <a:spcAft>
                <a:spcPts val="0"/>
              </a:spcAft>
              <a:buSzPts val="4600"/>
              <a:buNone/>
              <a:defRPr sz="4600"/>
            </a:lvl7pPr>
            <a:lvl8pPr lvl="7" algn="ctr" rtl="0">
              <a:spcBef>
                <a:spcPts val="0"/>
              </a:spcBef>
              <a:spcAft>
                <a:spcPts val="0"/>
              </a:spcAft>
              <a:buSzPts val="4600"/>
              <a:buNone/>
              <a:defRPr sz="4600"/>
            </a:lvl8pPr>
            <a:lvl9pPr lvl="8" algn="ctr" rtl="0">
              <a:spcBef>
                <a:spcPts val="0"/>
              </a:spcBef>
              <a:spcAft>
                <a:spcPts val="0"/>
              </a:spcAft>
              <a:buSzPts val="4600"/>
              <a:buNone/>
              <a:defRPr sz="4600"/>
            </a:lvl9pPr>
          </a:lstStyle>
          <a:p>
            <a:r>
              <a:t>xx%</a:t>
            </a:r>
          </a:p>
        </p:txBody>
      </p:sp>
      <p:grpSp>
        <p:nvGrpSpPr>
          <p:cNvPr id="96" name="Google Shape;96;p13"/>
          <p:cNvGrpSpPr/>
          <p:nvPr/>
        </p:nvGrpSpPr>
        <p:grpSpPr>
          <a:xfrm>
            <a:off x="-549000" y="-65725"/>
            <a:ext cx="1809300" cy="6173925"/>
            <a:chOff x="-549000" y="-65725"/>
            <a:chExt cx="1809300" cy="6173925"/>
          </a:xfrm>
        </p:grpSpPr>
        <p:sp>
          <p:nvSpPr>
            <p:cNvPr id="97" name="Google Shape;97;p13"/>
            <p:cNvSpPr/>
            <p:nvPr/>
          </p:nvSpPr>
          <p:spPr>
            <a:xfrm>
              <a:off x="-549000" y="4298900"/>
              <a:ext cx="1809300" cy="1809300"/>
            </a:xfrm>
            <a:prstGeom prst="ellipse">
              <a:avLst/>
            </a:prstGeom>
            <a:noFill/>
            <a:ln w="1905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98" name="Google Shape;98;p13"/>
            <p:cNvCxnSpPr/>
            <p:nvPr/>
          </p:nvCxnSpPr>
          <p:spPr>
            <a:xfrm>
              <a:off x="355650" y="-65725"/>
              <a:ext cx="0" cy="5265300"/>
            </a:xfrm>
            <a:prstGeom prst="straightConnector1">
              <a:avLst/>
            </a:prstGeom>
            <a:noFill/>
            <a:ln w="19050" cap="flat" cmpd="sng">
              <a:solidFill>
                <a:schemeClr val="lt2"/>
              </a:solidFill>
              <a:prstDash val="solid"/>
              <a:round/>
              <a:headEnd type="none" w="med" len="med"/>
              <a:tailEnd type="none" w="med" len="med"/>
            </a:ln>
          </p:spPr>
        </p:cxnSp>
      </p:grpSp>
      <p:pic>
        <p:nvPicPr>
          <p:cNvPr id="99" name="Google Shape;99;p13"/>
          <p:cNvPicPr preferRelativeResize="0"/>
          <p:nvPr/>
        </p:nvPicPr>
        <p:blipFill>
          <a:blip r:embed="rId3"/>
          <a:stretch>
            <a:fillRect/>
          </a:stretch>
        </p:blipFill>
        <p:spPr>
          <a:xfrm>
            <a:off x="5592225" y="-16300"/>
            <a:ext cx="3974550" cy="979083"/>
          </a:xfrm>
          <a:prstGeom prst="rect">
            <a:avLst/>
          </a:prstGeom>
          <a:noFill/>
          <a:ln>
            <a:noFill/>
          </a:ln>
        </p:spPr>
      </p:pic>
      <p:sp>
        <p:nvSpPr>
          <p:cNvPr id="100" name="Google Shape;100;p13"/>
          <p:cNvSpPr txBox="1">
            <a:spLocks noGrp="1"/>
          </p:cNvSpPr>
          <p:nvPr>
            <p:ph type="title" idx="15"/>
          </p:nvPr>
        </p:nvSpPr>
        <p:spPr>
          <a:xfrm>
            <a:off x="713225" y="535525"/>
            <a:ext cx="7717500" cy="482100"/>
          </a:xfrm>
          <a:prstGeom prst="rect">
            <a:avLst/>
          </a:prstGeom>
        </p:spPr>
        <p:txBody>
          <a:bodyPr spcFirstLastPara="1" wrap="square" lIns="91425" tIns="0" rIns="91425" bIns="91425" anchor="t" anchorCtr="0">
            <a:noAutofit/>
          </a:bodyPr>
          <a:lstStyle>
            <a:lvl1pPr lvl="0" rtl="0">
              <a:spcBef>
                <a:spcPts val="0"/>
              </a:spcBef>
              <a:spcAft>
                <a:spcPts val="0"/>
              </a:spcAft>
              <a:buSzPts val="3100"/>
              <a:buNone/>
              <a:defRPr sz="3600"/>
            </a:lvl1pPr>
            <a:lvl2pPr lvl="1" rtl="0">
              <a:spcBef>
                <a:spcPts val="0"/>
              </a:spcBef>
              <a:spcAft>
                <a:spcPts val="0"/>
              </a:spcAft>
              <a:buSzPts val="3100"/>
              <a:buNone/>
              <a:defRPr/>
            </a:lvl2pPr>
            <a:lvl3pPr lvl="2" rtl="0">
              <a:spcBef>
                <a:spcPts val="0"/>
              </a:spcBef>
              <a:spcAft>
                <a:spcPts val="0"/>
              </a:spcAft>
              <a:buSzPts val="3100"/>
              <a:buNone/>
              <a:defRPr/>
            </a:lvl3pPr>
            <a:lvl4pPr lvl="3" rtl="0">
              <a:spcBef>
                <a:spcPts val="0"/>
              </a:spcBef>
              <a:spcAft>
                <a:spcPts val="0"/>
              </a:spcAft>
              <a:buSzPts val="3100"/>
              <a:buNone/>
              <a:defRPr/>
            </a:lvl4pPr>
            <a:lvl5pPr lvl="4" rtl="0">
              <a:spcBef>
                <a:spcPts val="0"/>
              </a:spcBef>
              <a:spcAft>
                <a:spcPts val="0"/>
              </a:spcAft>
              <a:buSzPts val="3100"/>
              <a:buNone/>
              <a:defRPr/>
            </a:lvl5pPr>
            <a:lvl6pPr lvl="5" rtl="0">
              <a:spcBef>
                <a:spcPts val="0"/>
              </a:spcBef>
              <a:spcAft>
                <a:spcPts val="0"/>
              </a:spcAft>
              <a:buSzPts val="3100"/>
              <a:buNone/>
              <a:defRPr/>
            </a:lvl6pPr>
            <a:lvl7pPr lvl="6" rtl="0">
              <a:spcBef>
                <a:spcPts val="0"/>
              </a:spcBef>
              <a:spcAft>
                <a:spcPts val="0"/>
              </a:spcAft>
              <a:buSzPts val="3100"/>
              <a:buNone/>
              <a:defRPr/>
            </a:lvl7pPr>
            <a:lvl8pPr lvl="7" rtl="0">
              <a:spcBef>
                <a:spcPts val="0"/>
              </a:spcBef>
              <a:spcAft>
                <a:spcPts val="0"/>
              </a:spcAft>
              <a:buSzPts val="3100"/>
              <a:buNone/>
              <a:defRPr/>
            </a:lvl8pPr>
            <a:lvl9pPr lvl="8" rtl="0">
              <a:spcBef>
                <a:spcPts val="0"/>
              </a:spcBef>
              <a:spcAft>
                <a:spcPts val="0"/>
              </a:spcAft>
              <a:buSzPts val="3100"/>
              <a:buNone/>
              <a:defRPr/>
            </a:lvl9pPr>
          </a:lstStyle>
          <a:p>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29841" y="342900"/>
            <a:ext cx="2949178" cy="1200150"/>
          </a:xfrm>
        </p:spPr>
        <p:txBody>
          <a:bodyPr anchor="b"/>
          <a:lstStyle>
            <a:lvl1pPr>
              <a:defRPr sz="2400"/>
            </a:lvl1pPr>
          </a:lstStyle>
          <a:p>
            <a:r>
              <a:rPr lang="fr-FR"/>
              <a:t>Modifiez le style du titre</a:t>
            </a:r>
          </a:p>
        </p:txBody>
      </p:sp>
      <p:sp>
        <p:nvSpPr>
          <p:cNvPr id="3" name="Espace réservé pour une image  2"/>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fr-FR"/>
          </a:p>
        </p:txBody>
      </p:sp>
      <p:sp>
        <p:nvSpPr>
          <p:cNvPr id="4" name="Espace réservé du texte 3"/>
          <p:cNvSpPr>
            <a:spLocks noGrp="1"/>
          </p:cNvSpPr>
          <p:nvPr>
            <p:ph type="body" sz="half" idx="2" hasCustomPrompt="1"/>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F8AC0C40-C68E-4902-88BA-FB4179AF31A6}" type="datetimeFigureOut">
              <a:rPr lang="fr-FR" smtClean="0">
                <a:solidFill>
                  <a:prstClr val="black">
                    <a:tint val="75000"/>
                  </a:prstClr>
                </a:solidFill>
              </a:rPr>
              <a:t>21/12/2022</a:t>
            </a:fld>
            <a:endParaRPr lang="fr-FR">
              <a:solidFill>
                <a:prstClr val="black">
                  <a:tint val="75000"/>
                </a:prstClr>
              </a:solidFill>
            </a:endParaRPr>
          </a:p>
        </p:txBody>
      </p:sp>
      <p:sp>
        <p:nvSpPr>
          <p:cNvPr id="6" name="Espace réservé du pied de page 5"/>
          <p:cNvSpPr>
            <a:spLocks noGrp="1"/>
          </p:cNvSpPr>
          <p:nvPr>
            <p:ph type="ftr" sz="quarter" idx="11"/>
          </p:nvPr>
        </p:nvSpPr>
        <p:spPr/>
        <p:txBody>
          <a:bodyPr/>
          <a:lstStyle/>
          <a:p>
            <a:endParaRPr lang="fr-FR">
              <a:solidFill>
                <a:prstClr val="black">
                  <a:tint val="75000"/>
                </a:prstClr>
              </a:solidFill>
            </a:endParaRPr>
          </a:p>
        </p:txBody>
      </p:sp>
      <p:sp>
        <p:nvSpPr>
          <p:cNvPr id="7" name="Espace réservé du numéro de diapositive 6"/>
          <p:cNvSpPr>
            <a:spLocks noGrp="1"/>
          </p:cNvSpPr>
          <p:nvPr>
            <p:ph type="sldNum" sz="quarter" idx="12"/>
          </p:nvPr>
        </p:nvSpPr>
        <p:spPr/>
        <p:txBody>
          <a:bodyPr/>
          <a:lstStyle/>
          <a:p>
            <a:fld id="{8983FE5E-2F52-47EB-ABF0-DCED5F601212}" type="slidenum">
              <a:rPr lang="fr-FR" smtClean="0">
                <a:solidFill>
                  <a:prstClr val="black">
                    <a:tint val="75000"/>
                  </a:prstClr>
                </a:solidFill>
              </a:rPr>
              <a:t>‹#›</a:t>
            </a:fld>
            <a:endParaRPr lang="fr-FR">
              <a:solidFill>
                <a:prstClr val="black">
                  <a:tint val="75000"/>
                </a:prstClr>
              </a:solidFill>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hasCustomPrompt="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F8AC0C40-C68E-4902-88BA-FB4179AF31A6}" type="datetimeFigureOut">
              <a:rPr lang="fr-FR" smtClean="0">
                <a:solidFill>
                  <a:prstClr val="black">
                    <a:tint val="75000"/>
                  </a:prstClr>
                </a:solidFill>
              </a:rPr>
              <a:t>21/12/2022</a:t>
            </a:fld>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8983FE5E-2F52-47EB-ABF0-DCED5F601212}" type="slidenum">
              <a:rPr lang="fr-FR" smtClean="0">
                <a:solidFill>
                  <a:prstClr val="black">
                    <a:tint val="75000"/>
                  </a:prstClr>
                </a:solidFill>
              </a:rPr>
              <a:t>‹#›</a:t>
            </a:fld>
            <a:endParaRPr lang="fr-FR">
              <a:solidFill>
                <a:prstClr val="black">
                  <a:tint val="75000"/>
                </a:prstClr>
              </a:solidFill>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543675" y="273844"/>
            <a:ext cx="1971675" cy="4358879"/>
          </a:xfrm>
        </p:spPr>
        <p:txBody>
          <a:bodyPr vert="eaVert"/>
          <a:lstStyle/>
          <a:p>
            <a:r>
              <a:rPr lang="fr-FR"/>
              <a:t>Modifiez le style du titre</a:t>
            </a:r>
          </a:p>
        </p:txBody>
      </p:sp>
      <p:sp>
        <p:nvSpPr>
          <p:cNvPr id="3" name="Espace réservé du texte vertical 2"/>
          <p:cNvSpPr>
            <a:spLocks noGrp="1"/>
          </p:cNvSpPr>
          <p:nvPr>
            <p:ph type="body" orient="vert" idx="1" hasCustomPrompt="1"/>
          </p:nvPr>
        </p:nvSpPr>
        <p:spPr>
          <a:xfrm>
            <a:off x="628650" y="273844"/>
            <a:ext cx="5800725" cy="4358879"/>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F8AC0C40-C68E-4902-88BA-FB4179AF31A6}" type="datetimeFigureOut">
              <a:rPr lang="fr-FR" smtClean="0">
                <a:solidFill>
                  <a:prstClr val="black">
                    <a:tint val="75000"/>
                  </a:prstClr>
                </a:solidFill>
              </a:rPr>
              <a:t>21/12/2022</a:t>
            </a:fld>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8983FE5E-2F52-47EB-ABF0-DCED5F601212}" type="slidenum">
              <a:rPr lang="fr-FR" smtClean="0">
                <a:solidFill>
                  <a:prstClr val="black">
                    <a:tint val="75000"/>
                  </a:prstClr>
                </a:solidFill>
              </a:rPr>
              <a:t>‹#›</a:t>
            </a:fld>
            <a:endParaRPr lang="fr-FR">
              <a:solidFill>
                <a:prstClr val="black">
                  <a:tint val="75000"/>
                </a:prstClr>
              </a:solidFill>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143000" y="841772"/>
            <a:ext cx="6858000" cy="1790700"/>
          </a:xfrm>
        </p:spPr>
        <p:txBody>
          <a:bodyPr anchor="b"/>
          <a:lstStyle>
            <a:lvl1pPr algn="ctr">
              <a:defRPr sz="4500"/>
            </a:lvl1pPr>
          </a:lstStyle>
          <a:p>
            <a:r>
              <a:rPr lang="fr-FR"/>
              <a:t>Modifiez le style du titre</a:t>
            </a:r>
          </a:p>
        </p:txBody>
      </p:sp>
      <p:sp>
        <p:nvSpPr>
          <p:cNvPr id="3" name="Sous-titre 2"/>
          <p:cNvSpPr>
            <a:spLocks noGrp="1"/>
          </p:cNvSpPr>
          <p:nvPr>
            <p:ph type="subTitle" idx="1" hasCustomPrompt="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r-FR"/>
              <a:t>Modifiez le style des sous-titres du masque</a:t>
            </a:r>
          </a:p>
        </p:txBody>
      </p:sp>
      <p:sp>
        <p:nvSpPr>
          <p:cNvPr id="4" name="Espace réservé de la date 3"/>
          <p:cNvSpPr>
            <a:spLocks noGrp="1"/>
          </p:cNvSpPr>
          <p:nvPr>
            <p:ph type="dt" sz="half" idx="10"/>
          </p:nvPr>
        </p:nvSpPr>
        <p:spPr/>
        <p:txBody>
          <a:bodyPr/>
          <a:lstStyle/>
          <a:p>
            <a:fld id="{F8AC0C40-C68E-4902-88BA-FB4179AF31A6}" type="datetimeFigureOut">
              <a:rPr lang="fr-FR" smtClean="0">
                <a:solidFill>
                  <a:prstClr val="black">
                    <a:tint val="75000"/>
                  </a:prstClr>
                </a:solidFill>
              </a:rPr>
              <a:t>21/12/2022</a:t>
            </a:fld>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8983FE5E-2F52-47EB-ABF0-DCED5F601212}" type="slidenum">
              <a:rPr lang="fr-FR" smtClean="0">
                <a:solidFill>
                  <a:prstClr val="black">
                    <a:tint val="75000"/>
                  </a:prstClr>
                </a:solidFill>
              </a:rPr>
              <a:t>‹#›</a:t>
            </a:fld>
            <a:endParaRPr lang="fr-FR">
              <a:solidFill>
                <a:prstClr val="black">
                  <a:tint val="75000"/>
                </a:prstClr>
              </a:solidFill>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hasCustomPrompt="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F8AC0C40-C68E-4902-88BA-FB4179AF31A6}" type="datetimeFigureOut">
              <a:rPr lang="fr-FR" smtClean="0">
                <a:solidFill>
                  <a:prstClr val="black">
                    <a:tint val="75000"/>
                  </a:prstClr>
                </a:solidFill>
              </a:rPr>
              <a:t>21/12/2022</a:t>
            </a:fld>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8983FE5E-2F52-47EB-ABF0-DCED5F601212}" type="slidenum">
              <a:rPr lang="fr-FR" smtClean="0">
                <a:solidFill>
                  <a:prstClr val="black">
                    <a:tint val="75000"/>
                  </a:prstClr>
                </a:solidFill>
              </a:rPr>
              <a:t>‹#›</a:t>
            </a:fld>
            <a:endParaRPr lang="fr-FR">
              <a:solidFill>
                <a:prstClr val="black">
                  <a:tint val="75000"/>
                </a:prstClr>
              </a:solidFill>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623888" y="1282304"/>
            <a:ext cx="7886700" cy="2139553"/>
          </a:xfrm>
        </p:spPr>
        <p:txBody>
          <a:bodyPr anchor="b"/>
          <a:lstStyle>
            <a:lvl1pPr>
              <a:defRPr sz="4500"/>
            </a:lvl1pPr>
          </a:lstStyle>
          <a:p>
            <a:r>
              <a:rPr lang="fr-FR"/>
              <a:t>Modifiez le style du titre</a:t>
            </a:r>
          </a:p>
        </p:txBody>
      </p:sp>
      <p:sp>
        <p:nvSpPr>
          <p:cNvPr id="3" name="Espace réservé du texte 2"/>
          <p:cNvSpPr>
            <a:spLocks noGrp="1"/>
          </p:cNvSpPr>
          <p:nvPr>
            <p:ph type="body" idx="1" hasCustomPrompt="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p:txBody>
          <a:bodyPr/>
          <a:lstStyle/>
          <a:p>
            <a:fld id="{F8AC0C40-C68E-4902-88BA-FB4179AF31A6}" type="datetimeFigureOut">
              <a:rPr lang="fr-FR" smtClean="0">
                <a:solidFill>
                  <a:prstClr val="black">
                    <a:tint val="75000"/>
                  </a:prstClr>
                </a:solidFill>
              </a:rPr>
              <a:t>21/12/2022</a:t>
            </a:fld>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8983FE5E-2F52-47EB-ABF0-DCED5F601212}" type="slidenum">
              <a:rPr lang="fr-FR" smtClean="0">
                <a:solidFill>
                  <a:prstClr val="black">
                    <a:tint val="75000"/>
                  </a:prstClr>
                </a:solidFill>
              </a:rPr>
              <a:t>‹#›</a:t>
            </a:fld>
            <a:endParaRPr lang="fr-FR">
              <a:solidFill>
                <a:prstClr val="black">
                  <a:tint val="75000"/>
                </a:prstClr>
              </a:solidFill>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hasCustomPrompt="1"/>
          </p:nvPr>
        </p:nvSpPr>
        <p:spPr>
          <a:xfrm>
            <a:off x="628650" y="1369219"/>
            <a:ext cx="3886200" cy="3263504"/>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hasCustomPrompt="1"/>
          </p:nvPr>
        </p:nvSpPr>
        <p:spPr>
          <a:xfrm>
            <a:off x="4629150" y="1369219"/>
            <a:ext cx="3886200" cy="3263504"/>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F8AC0C40-C68E-4902-88BA-FB4179AF31A6}" type="datetimeFigureOut">
              <a:rPr lang="fr-FR" smtClean="0">
                <a:solidFill>
                  <a:prstClr val="black">
                    <a:tint val="75000"/>
                  </a:prstClr>
                </a:solidFill>
              </a:rPr>
              <a:t>21/12/2022</a:t>
            </a:fld>
            <a:endParaRPr lang="fr-FR">
              <a:solidFill>
                <a:prstClr val="black">
                  <a:tint val="75000"/>
                </a:prstClr>
              </a:solidFill>
            </a:endParaRPr>
          </a:p>
        </p:txBody>
      </p:sp>
      <p:sp>
        <p:nvSpPr>
          <p:cNvPr id="6" name="Espace réservé du pied de page 5"/>
          <p:cNvSpPr>
            <a:spLocks noGrp="1"/>
          </p:cNvSpPr>
          <p:nvPr>
            <p:ph type="ftr" sz="quarter" idx="11"/>
          </p:nvPr>
        </p:nvSpPr>
        <p:spPr/>
        <p:txBody>
          <a:bodyPr/>
          <a:lstStyle/>
          <a:p>
            <a:endParaRPr lang="fr-FR">
              <a:solidFill>
                <a:prstClr val="black">
                  <a:tint val="75000"/>
                </a:prstClr>
              </a:solidFill>
            </a:endParaRPr>
          </a:p>
        </p:txBody>
      </p:sp>
      <p:sp>
        <p:nvSpPr>
          <p:cNvPr id="7" name="Espace réservé du numéro de diapositive 6"/>
          <p:cNvSpPr>
            <a:spLocks noGrp="1"/>
          </p:cNvSpPr>
          <p:nvPr>
            <p:ph type="sldNum" sz="quarter" idx="12"/>
          </p:nvPr>
        </p:nvSpPr>
        <p:spPr/>
        <p:txBody>
          <a:bodyPr/>
          <a:lstStyle/>
          <a:p>
            <a:fld id="{8983FE5E-2F52-47EB-ABF0-DCED5F601212}" type="slidenum">
              <a:rPr lang="fr-FR" smtClean="0">
                <a:solidFill>
                  <a:prstClr val="black">
                    <a:tint val="75000"/>
                  </a:prstClr>
                </a:solidFill>
              </a:rPr>
              <a:t>‹#›</a:t>
            </a:fld>
            <a:endParaRPr lang="fr-FR">
              <a:solidFill>
                <a:prstClr val="black">
                  <a:tint val="75000"/>
                </a:prstClr>
              </a:solidFill>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629841" y="273844"/>
            <a:ext cx="7886700" cy="994172"/>
          </a:xfrm>
        </p:spPr>
        <p:txBody>
          <a:bodyPr/>
          <a:lstStyle/>
          <a:p>
            <a:r>
              <a:rPr lang="fr-FR"/>
              <a:t>Modifiez le style du titre</a:t>
            </a:r>
          </a:p>
        </p:txBody>
      </p:sp>
      <p:sp>
        <p:nvSpPr>
          <p:cNvPr id="3" name="Espace réservé du texte 2"/>
          <p:cNvSpPr>
            <a:spLocks noGrp="1"/>
          </p:cNvSpPr>
          <p:nvPr>
            <p:ph type="body" idx="1" hasCustomPrompt="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Modifiez les styles du texte du masque</a:t>
            </a:r>
          </a:p>
        </p:txBody>
      </p:sp>
      <p:sp>
        <p:nvSpPr>
          <p:cNvPr id="4" name="Espace réservé du contenu 3"/>
          <p:cNvSpPr>
            <a:spLocks noGrp="1"/>
          </p:cNvSpPr>
          <p:nvPr>
            <p:ph sz="half" idx="2" hasCustomPrompt="1"/>
          </p:nvPr>
        </p:nvSpPr>
        <p:spPr>
          <a:xfrm>
            <a:off x="629842" y="1878806"/>
            <a:ext cx="3868340" cy="2763441"/>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hasCustomPrompt="1"/>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Modifiez les styles du texte du masque</a:t>
            </a:r>
          </a:p>
        </p:txBody>
      </p:sp>
      <p:sp>
        <p:nvSpPr>
          <p:cNvPr id="6" name="Espace réservé du contenu 5"/>
          <p:cNvSpPr>
            <a:spLocks noGrp="1"/>
          </p:cNvSpPr>
          <p:nvPr>
            <p:ph sz="quarter" idx="4" hasCustomPrompt="1"/>
          </p:nvPr>
        </p:nvSpPr>
        <p:spPr>
          <a:xfrm>
            <a:off x="4629150" y="1878806"/>
            <a:ext cx="3887391" cy="2763441"/>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F8AC0C40-C68E-4902-88BA-FB4179AF31A6}" type="datetimeFigureOut">
              <a:rPr lang="fr-FR" smtClean="0">
                <a:solidFill>
                  <a:prstClr val="black">
                    <a:tint val="75000"/>
                  </a:prstClr>
                </a:solidFill>
              </a:rPr>
              <a:t>21/12/2022</a:t>
            </a:fld>
            <a:endParaRPr lang="fr-FR">
              <a:solidFill>
                <a:prstClr val="black">
                  <a:tint val="75000"/>
                </a:prstClr>
              </a:solidFill>
            </a:endParaRPr>
          </a:p>
        </p:txBody>
      </p:sp>
      <p:sp>
        <p:nvSpPr>
          <p:cNvPr id="8" name="Espace réservé du pied de page 7"/>
          <p:cNvSpPr>
            <a:spLocks noGrp="1"/>
          </p:cNvSpPr>
          <p:nvPr>
            <p:ph type="ftr" sz="quarter" idx="11"/>
          </p:nvPr>
        </p:nvSpPr>
        <p:spPr/>
        <p:txBody>
          <a:bodyPr/>
          <a:lstStyle/>
          <a:p>
            <a:endParaRPr lang="fr-FR">
              <a:solidFill>
                <a:prstClr val="black">
                  <a:tint val="75000"/>
                </a:prstClr>
              </a:solidFill>
            </a:endParaRPr>
          </a:p>
        </p:txBody>
      </p:sp>
      <p:sp>
        <p:nvSpPr>
          <p:cNvPr id="9" name="Espace réservé du numéro de diapositive 8"/>
          <p:cNvSpPr>
            <a:spLocks noGrp="1"/>
          </p:cNvSpPr>
          <p:nvPr>
            <p:ph type="sldNum" sz="quarter" idx="12"/>
          </p:nvPr>
        </p:nvSpPr>
        <p:spPr/>
        <p:txBody>
          <a:bodyPr/>
          <a:lstStyle/>
          <a:p>
            <a:fld id="{8983FE5E-2F52-47EB-ABF0-DCED5F601212}" type="slidenum">
              <a:rPr lang="fr-FR" smtClean="0">
                <a:solidFill>
                  <a:prstClr val="black">
                    <a:tint val="75000"/>
                  </a:prstClr>
                </a:solidFill>
              </a:rPr>
              <a:t>‹#›</a:t>
            </a:fld>
            <a:endParaRPr lang="fr-FR">
              <a:solidFill>
                <a:prstClr val="black">
                  <a:tint val="75000"/>
                </a:prstClr>
              </a:solidFill>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fld id="{F8AC0C40-C68E-4902-88BA-FB4179AF31A6}" type="datetimeFigureOut">
              <a:rPr lang="fr-FR" smtClean="0">
                <a:solidFill>
                  <a:prstClr val="black">
                    <a:tint val="75000"/>
                  </a:prstClr>
                </a:solidFill>
              </a:rPr>
              <a:t>21/12/2022</a:t>
            </a:fld>
            <a:endParaRPr lang="fr-FR">
              <a:solidFill>
                <a:prstClr val="black">
                  <a:tint val="75000"/>
                </a:prstClr>
              </a:solidFill>
            </a:endParaRPr>
          </a:p>
        </p:txBody>
      </p:sp>
      <p:sp>
        <p:nvSpPr>
          <p:cNvPr id="4" name="Espace réservé du pied de page 3"/>
          <p:cNvSpPr>
            <a:spLocks noGrp="1"/>
          </p:cNvSpPr>
          <p:nvPr>
            <p:ph type="ftr" sz="quarter" idx="11"/>
          </p:nvPr>
        </p:nvSpPr>
        <p:spPr/>
        <p:txBody>
          <a:bodyPr/>
          <a:lstStyle/>
          <a:p>
            <a:endParaRPr lang="fr-FR">
              <a:solidFill>
                <a:prstClr val="black">
                  <a:tint val="75000"/>
                </a:prstClr>
              </a:solidFill>
            </a:endParaRPr>
          </a:p>
        </p:txBody>
      </p:sp>
      <p:sp>
        <p:nvSpPr>
          <p:cNvPr id="5" name="Espace réservé du numéro de diapositive 4"/>
          <p:cNvSpPr>
            <a:spLocks noGrp="1"/>
          </p:cNvSpPr>
          <p:nvPr>
            <p:ph type="sldNum" sz="quarter" idx="12"/>
          </p:nvPr>
        </p:nvSpPr>
        <p:spPr/>
        <p:txBody>
          <a:bodyPr/>
          <a:lstStyle/>
          <a:p>
            <a:fld id="{8983FE5E-2F52-47EB-ABF0-DCED5F601212}" type="slidenum">
              <a:rPr lang="fr-FR" smtClean="0">
                <a:solidFill>
                  <a:prstClr val="black">
                    <a:tint val="75000"/>
                  </a:prstClr>
                </a:solidFill>
              </a:rPr>
              <a:t>‹#›</a:t>
            </a:fld>
            <a:endParaRPr lang="fr-FR">
              <a:solidFill>
                <a:prstClr val="black">
                  <a:tint val="75000"/>
                </a:prstClr>
              </a:solidFill>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F8AC0C40-C68E-4902-88BA-FB4179AF31A6}" type="datetimeFigureOut">
              <a:rPr lang="fr-FR" smtClean="0">
                <a:solidFill>
                  <a:prstClr val="black">
                    <a:tint val="75000"/>
                  </a:prstClr>
                </a:solidFill>
              </a:rPr>
              <a:t>21/12/2022</a:t>
            </a:fld>
            <a:endParaRPr lang="fr-FR">
              <a:solidFill>
                <a:prstClr val="black">
                  <a:tint val="75000"/>
                </a:prstClr>
              </a:solidFill>
            </a:endParaRPr>
          </a:p>
        </p:txBody>
      </p:sp>
      <p:sp>
        <p:nvSpPr>
          <p:cNvPr id="3" name="Espace réservé du pied de page 2"/>
          <p:cNvSpPr>
            <a:spLocks noGrp="1"/>
          </p:cNvSpPr>
          <p:nvPr>
            <p:ph type="ftr" sz="quarter" idx="11"/>
          </p:nvPr>
        </p:nvSpPr>
        <p:spPr/>
        <p:txBody>
          <a:bodyPr/>
          <a:lstStyle/>
          <a:p>
            <a:endParaRPr lang="fr-FR">
              <a:solidFill>
                <a:prstClr val="black">
                  <a:tint val="75000"/>
                </a:prstClr>
              </a:solidFill>
            </a:endParaRPr>
          </a:p>
        </p:txBody>
      </p:sp>
      <p:sp>
        <p:nvSpPr>
          <p:cNvPr id="4" name="Espace réservé du numéro de diapositive 3"/>
          <p:cNvSpPr>
            <a:spLocks noGrp="1"/>
          </p:cNvSpPr>
          <p:nvPr>
            <p:ph type="sldNum" sz="quarter" idx="12"/>
          </p:nvPr>
        </p:nvSpPr>
        <p:spPr/>
        <p:txBody>
          <a:bodyPr/>
          <a:lstStyle/>
          <a:p>
            <a:fld id="{8983FE5E-2F52-47EB-ABF0-DCED5F601212}" type="slidenum">
              <a:rPr lang="fr-FR" smtClean="0">
                <a:solidFill>
                  <a:prstClr val="black">
                    <a:tint val="75000"/>
                  </a:prstClr>
                </a:solidFill>
              </a:rPr>
              <a:t>‹#›</a:t>
            </a:fld>
            <a:endParaRPr lang="fr-FR">
              <a:solidFill>
                <a:prstClr val="black">
                  <a:tint val="75000"/>
                </a:prstClr>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ext 1">
  <p:cSld name="CUSTOM_2_1_1">
    <p:spTree>
      <p:nvGrpSpPr>
        <p:cNvPr id="1" name="Shape 109"/>
        <p:cNvGrpSpPr/>
        <p:nvPr/>
      </p:nvGrpSpPr>
      <p:grpSpPr>
        <a:xfrm>
          <a:off x="0" y="0"/>
          <a:ext cx="0" cy="0"/>
          <a:chOff x="0" y="0"/>
          <a:chExt cx="0" cy="0"/>
        </a:xfrm>
      </p:grpSpPr>
      <p:pic>
        <p:nvPicPr>
          <p:cNvPr id="110" name="Google Shape;110;p15"/>
          <p:cNvPicPr preferRelativeResize="0"/>
          <p:nvPr/>
        </p:nvPicPr>
        <p:blipFill rotWithShape="1">
          <a:blip r:embed="rId2"/>
          <a:srcRect t="19" b="19"/>
          <a:stretch>
            <a:fillRect/>
          </a:stretch>
        </p:blipFill>
        <p:spPr>
          <a:xfrm>
            <a:off x="-59828" y="-56990"/>
            <a:ext cx="9317824" cy="5240026"/>
          </a:xfrm>
          <a:prstGeom prst="rect">
            <a:avLst/>
          </a:prstGeom>
          <a:noFill/>
          <a:ln>
            <a:noFill/>
          </a:ln>
        </p:spPr>
      </p:pic>
      <p:sp>
        <p:nvSpPr>
          <p:cNvPr id="111" name="Google Shape;111;p15"/>
          <p:cNvSpPr txBox="1">
            <a:spLocks noGrp="1"/>
          </p:cNvSpPr>
          <p:nvPr>
            <p:ph type="subTitle" idx="1"/>
          </p:nvPr>
        </p:nvSpPr>
        <p:spPr>
          <a:xfrm>
            <a:off x="713225" y="2723663"/>
            <a:ext cx="3271500" cy="10518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1800"/>
              <a:buNone/>
              <a:defRPr sz="17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2" name="Google Shape;112;p15"/>
          <p:cNvCxnSpPr/>
          <p:nvPr/>
        </p:nvCxnSpPr>
        <p:spPr>
          <a:xfrm>
            <a:off x="355650" y="-65725"/>
            <a:ext cx="0" cy="5300100"/>
          </a:xfrm>
          <a:prstGeom prst="straightConnector1">
            <a:avLst/>
          </a:prstGeom>
          <a:noFill/>
          <a:ln w="19050" cap="flat" cmpd="sng">
            <a:solidFill>
              <a:schemeClr val="lt2"/>
            </a:solidFill>
            <a:prstDash val="solid"/>
            <a:round/>
            <a:headEnd type="none" w="med" len="med"/>
            <a:tailEnd type="none" w="med" len="med"/>
          </a:ln>
        </p:spPr>
      </p:cxnSp>
      <p:sp>
        <p:nvSpPr>
          <p:cNvPr id="113" name="Google Shape;113;p15"/>
          <p:cNvSpPr txBox="1">
            <a:spLocks noGrp="1"/>
          </p:cNvSpPr>
          <p:nvPr>
            <p:ph type="title"/>
          </p:nvPr>
        </p:nvSpPr>
        <p:spPr>
          <a:xfrm>
            <a:off x="713225" y="535525"/>
            <a:ext cx="2717100" cy="1958100"/>
          </a:xfrm>
          <a:prstGeom prst="rect">
            <a:avLst/>
          </a:prstGeom>
        </p:spPr>
        <p:txBody>
          <a:bodyPr spcFirstLastPara="1" wrap="square" lIns="91425" tIns="0" rIns="91425" bIns="91425" anchor="t" anchorCtr="0">
            <a:noAutofit/>
          </a:bodyPr>
          <a:lstStyle>
            <a:lvl1pPr lvl="0" rtl="0">
              <a:spcBef>
                <a:spcPts val="0"/>
              </a:spcBef>
              <a:spcAft>
                <a:spcPts val="0"/>
              </a:spcAft>
              <a:buSzPts val="3100"/>
              <a:buNone/>
              <a:defRPr/>
            </a:lvl1pPr>
            <a:lvl2pPr lvl="1" rtl="0">
              <a:spcBef>
                <a:spcPts val="0"/>
              </a:spcBef>
              <a:spcAft>
                <a:spcPts val="0"/>
              </a:spcAft>
              <a:buSzPts val="3100"/>
              <a:buNone/>
              <a:defRPr/>
            </a:lvl2pPr>
            <a:lvl3pPr lvl="2" rtl="0">
              <a:spcBef>
                <a:spcPts val="0"/>
              </a:spcBef>
              <a:spcAft>
                <a:spcPts val="0"/>
              </a:spcAft>
              <a:buSzPts val="3100"/>
              <a:buNone/>
              <a:defRPr/>
            </a:lvl3pPr>
            <a:lvl4pPr lvl="3" rtl="0">
              <a:spcBef>
                <a:spcPts val="0"/>
              </a:spcBef>
              <a:spcAft>
                <a:spcPts val="0"/>
              </a:spcAft>
              <a:buSzPts val="3100"/>
              <a:buNone/>
              <a:defRPr/>
            </a:lvl4pPr>
            <a:lvl5pPr lvl="4" rtl="0">
              <a:spcBef>
                <a:spcPts val="0"/>
              </a:spcBef>
              <a:spcAft>
                <a:spcPts val="0"/>
              </a:spcAft>
              <a:buSzPts val="3100"/>
              <a:buNone/>
              <a:defRPr/>
            </a:lvl5pPr>
            <a:lvl6pPr lvl="5" rtl="0">
              <a:spcBef>
                <a:spcPts val="0"/>
              </a:spcBef>
              <a:spcAft>
                <a:spcPts val="0"/>
              </a:spcAft>
              <a:buSzPts val="3100"/>
              <a:buNone/>
              <a:defRPr/>
            </a:lvl6pPr>
            <a:lvl7pPr lvl="6" rtl="0">
              <a:spcBef>
                <a:spcPts val="0"/>
              </a:spcBef>
              <a:spcAft>
                <a:spcPts val="0"/>
              </a:spcAft>
              <a:buSzPts val="3100"/>
              <a:buNone/>
              <a:defRPr/>
            </a:lvl7pPr>
            <a:lvl8pPr lvl="7" rtl="0">
              <a:spcBef>
                <a:spcPts val="0"/>
              </a:spcBef>
              <a:spcAft>
                <a:spcPts val="0"/>
              </a:spcAft>
              <a:buSzPts val="3100"/>
              <a:buNone/>
              <a:defRPr/>
            </a:lvl8pPr>
            <a:lvl9pPr lvl="8" rtl="0">
              <a:spcBef>
                <a:spcPts val="0"/>
              </a:spcBef>
              <a:spcAft>
                <a:spcPts val="0"/>
              </a:spcAft>
              <a:buSzPts val="3100"/>
              <a:buNone/>
              <a:defRPr/>
            </a:lvl9pPr>
          </a:lstStyle>
          <a:p>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29841" y="342900"/>
            <a:ext cx="2949178" cy="1200150"/>
          </a:xfrm>
        </p:spPr>
        <p:txBody>
          <a:bodyPr anchor="b"/>
          <a:lstStyle>
            <a:lvl1pPr>
              <a:defRPr sz="2400"/>
            </a:lvl1pPr>
          </a:lstStyle>
          <a:p>
            <a:r>
              <a:rPr lang="fr-FR"/>
              <a:t>Modifiez le style du titre</a:t>
            </a:r>
          </a:p>
        </p:txBody>
      </p:sp>
      <p:sp>
        <p:nvSpPr>
          <p:cNvPr id="3" name="Espace réservé du contenu 2"/>
          <p:cNvSpPr>
            <a:spLocks noGrp="1"/>
          </p:cNvSpPr>
          <p:nvPr>
            <p:ph idx="1" hasCustomPrompt="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hasCustomPrompt="1"/>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F8AC0C40-C68E-4902-88BA-FB4179AF31A6}" type="datetimeFigureOut">
              <a:rPr lang="fr-FR" smtClean="0">
                <a:solidFill>
                  <a:prstClr val="black">
                    <a:tint val="75000"/>
                  </a:prstClr>
                </a:solidFill>
              </a:rPr>
              <a:t>21/12/2022</a:t>
            </a:fld>
            <a:endParaRPr lang="fr-FR">
              <a:solidFill>
                <a:prstClr val="black">
                  <a:tint val="75000"/>
                </a:prstClr>
              </a:solidFill>
            </a:endParaRPr>
          </a:p>
        </p:txBody>
      </p:sp>
      <p:sp>
        <p:nvSpPr>
          <p:cNvPr id="6" name="Espace réservé du pied de page 5"/>
          <p:cNvSpPr>
            <a:spLocks noGrp="1"/>
          </p:cNvSpPr>
          <p:nvPr>
            <p:ph type="ftr" sz="quarter" idx="11"/>
          </p:nvPr>
        </p:nvSpPr>
        <p:spPr/>
        <p:txBody>
          <a:bodyPr/>
          <a:lstStyle/>
          <a:p>
            <a:endParaRPr lang="fr-FR">
              <a:solidFill>
                <a:prstClr val="black">
                  <a:tint val="75000"/>
                </a:prstClr>
              </a:solidFill>
            </a:endParaRPr>
          </a:p>
        </p:txBody>
      </p:sp>
      <p:sp>
        <p:nvSpPr>
          <p:cNvPr id="7" name="Espace réservé du numéro de diapositive 6"/>
          <p:cNvSpPr>
            <a:spLocks noGrp="1"/>
          </p:cNvSpPr>
          <p:nvPr>
            <p:ph type="sldNum" sz="quarter" idx="12"/>
          </p:nvPr>
        </p:nvSpPr>
        <p:spPr/>
        <p:txBody>
          <a:bodyPr/>
          <a:lstStyle/>
          <a:p>
            <a:fld id="{8983FE5E-2F52-47EB-ABF0-DCED5F601212}" type="slidenum">
              <a:rPr lang="fr-FR" smtClean="0">
                <a:solidFill>
                  <a:prstClr val="black">
                    <a:tint val="75000"/>
                  </a:prstClr>
                </a:solidFill>
              </a:rPr>
              <a:t>‹#›</a:t>
            </a:fld>
            <a:endParaRPr lang="fr-FR">
              <a:solidFill>
                <a:prstClr val="black">
                  <a:tint val="75000"/>
                </a:prstClr>
              </a:solidFill>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29841" y="342900"/>
            <a:ext cx="2949178" cy="1200150"/>
          </a:xfrm>
        </p:spPr>
        <p:txBody>
          <a:bodyPr anchor="b"/>
          <a:lstStyle>
            <a:lvl1pPr>
              <a:defRPr sz="2400"/>
            </a:lvl1pPr>
          </a:lstStyle>
          <a:p>
            <a:r>
              <a:rPr lang="fr-FR"/>
              <a:t>Modifiez le style du titre</a:t>
            </a:r>
          </a:p>
        </p:txBody>
      </p:sp>
      <p:sp>
        <p:nvSpPr>
          <p:cNvPr id="3" name="Espace réservé pour une image  2"/>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fr-FR"/>
          </a:p>
        </p:txBody>
      </p:sp>
      <p:sp>
        <p:nvSpPr>
          <p:cNvPr id="4" name="Espace réservé du texte 3"/>
          <p:cNvSpPr>
            <a:spLocks noGrp="1"/>
          </p:cNvSpPr>
          <p:nvPr>
            <p:ph type="body" sz="half" idx="2" hasCustomPrompt="1"/>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F8AC0C40-C68E-4902-88BA-FB4179AF31A6}" type="datetimeFigureOut">
              <a:rPr lang="fr-FR" smtClean="0">
                <a:solidFill>
                  <a:prstClr val="black">
                    <a:tint val="75000"/>
                  </a:prstClr>
                </a:solidFill>
              </a:rPr>
              <a:t>21/12/2022</a:t>
            </a:fld>
            <a:endParaRPr lang="fr-FR">
              <a:solidFill>
                <a:prstClr val="black">
                  <a:tint val="75000"/>
                </a:prstClr>
              </a:solidFill>
            </a:endParaRPr>
          </a:p>
        </p:txBody>
      </p:sp>
      <p:sp>
        <p:nvSpPr>
          <p:cNvPr id="6" name="Espace réservé du pied de page 5"/>
          <p:cNvSpPr>
            <a:spLocks noGrp="1"/>
          </p:cNvSpPr>
          <p:nvPr>
            <p:ph type="ftr" sz="quarter" idx="11"/>
          </p:nvPr>
        </p:nvSpPr>
        <p:spPr/>
        <p:txBody>
          <a:bodyPr/>
          <a:lstStyle/>
          <a:p>
            <a:endParaRPr lang="fr-FR">
              <a:solidFill>
                <a:prstClr val="black">
                  <a:tint val="75000"/>
                </a:prstClr>
              </a:solidFill>
            </a:endParaRPr>
          </a:p>
        </p:txBody>
      </p:sp>
      <p:sp>
        <p:nvSpPr>
          <p:cNvPr id="7" name="Espace réservé du numéro de diapositive 6"/>
          <p:cNvSpPr>
            <a:spLocks noGrp="1"/>
          </p:cNvSpPr>
          <p:nvPr>
            <p:ph type="sldNum" sz="quarter" idx="12"/>
          </p:nvPr>
        </p:nvSpPr>
        <p:spPr/>
        <p:txBody>
          <a:bodyPr/>
          <a:lstStyle/>
          <a:p>
            <a:fld id="{8983FE5E-2F52-47EB-ABF0-DCED5F601212}" type="slidenum">
              <a:rPr lang="fr-FR" smtClean="0">
                <a:solidFill>
                  <a:prstClr val="black">
                    <a:tint val="75000"/>
                  </a:prstClr>
                </a:solidFill>
              </a:rPr>
              <a:t>‹#›</a:t>
            </a:fld>
            <a:endParaRPr lang="fr-FR">
              <a:solidFill>
                <a:prstClr val="black">
                  <a:tint val="75000"/>
                </a:prstClr>
              </a:solidFill>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hasCustomPrompt="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F8AC0C40-C68E-4902-88BA-FB4179AF31A6}" type="datetimeFigureOut">
              <a:rPr lang="fr-FR" smtClean="0">
                <a:solidFill>
                  <a:prstClr val="black">
                    <a:tint val="75000"/>
                  </a:prstClr>
                </a:solidFill>
              </a:rPr>
              <a:t>21/12/2022</a:t>
            </a:fld>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8983FE5E-2F52-47EB-ABF0-DCED5F601212}" type="slidenum">
              <a:rPr lang="fr-FR" smtClean="0">
                <a:solidFill>
                  <a:prstClr val="black">
                    <a:tint val="75000"/>
                  </a:prstClr>
                </a:solidFill>
              </a:rPr>
              <a:t>‹#›</a:t>
            </a:fld>
            <a:endParaRPr lang="fr-FR">
              <a:solidFill>
                <a:prstClr val="black">
                  <a:tint val="75000"/>
                </a:prstClr>
              </a:solidFill>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543675" y="273844"/>
            <a:ext cx="1971675" cy="4358879"/>
          </a:xfrm>
        </p:spPr>
        <p:txBody>
          <a:bodyPr vert="eaVert"/>
          <a:lstStyle/>
          <a:p>
            <a:r>
              <a:rPr lang="fr-FR"/>
              <a:t>Modifiez le style du titre</a:t>
            </a:r>
          </a:p>
        </p:txBody>
      </p:sp>
      <p:sp>
        <p:nvSpPr>
          <p:cNvPr id="3" name="Espace réservé du texte vertical 2"/>
          <p:cNvSpPr>
            <a:spLocks noGrp="1"/>
          </p:cNvSpPr>
          <p:nvPr>
            <p:ph type="body" orient="vert" idx="1" hasCustomPrompt="1"/>
          </p:nvPr>
        </p:nvSpPr>
        <p:spPr>
          <a:xfrm>
            <a:off x="628650" y="273844"/>
            <a:ext cx="5800725" cy="4358879"/>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F8AC0C40-C68E-4902-88BA-FB4179AF31A6}" type="datetimeFigureOut">
              <a:rPr lang="fr-FR" smtClean="0">
                <a:solidFill>
                  <a:prstClr val="black">
                    <a:tint val="75000"/>
                  </a:prstClr>
                </a:solidFill>
              </a:rPr>
              <a:t>21/12/2022</a:t>
            </a:fld>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8983FE5E-2F52-47EB-ABF0-DCED5F601212}" type="slidenum">
              <a:rPr lang="fr-FR" smtClean="0">
                <a:solidFill>
                  <a:prstClr val="black">
                    <a:tint val="75000"/>
                  </a:prstClr>
                </a:solidFill>
              </a:rPr>
              <a:t>‹#›</a:t>
            </a:fld>
            <a:endParaRPr lang="fr-FR">
              <a:solidFill>
                <a:prstClr val="black">
                  <a:tint val="75000"/>
                </a:prstClr>
              </a:solidFill>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143000" y="841772"/>
            <a:ext cx="6858000" cy="1790700"/>
          </a:xfrm>
        </p:spPr>
        <p:txBody>
          <a:bodyPr anchor="b"/>
          <a:lstStyle>
            <a:lvl1pPr algn="ctr">
              <a:defRPr sz="4500"/>
            </a:lvl1pPr>
          </a:lstStyle>
          <a:p>
            <a:r>
              <a:rPr lang="fr-FR"/>
              <a:t>Modifiez le style du titre</a:t>
            </a:r>
          </a:p>
        </p:txBody>
      </p:sp>
      <p:sp>
        <p:nvSpPr>
          <p:cNvPr id="3" name="Sous-titre 2"/>
          <p:cNvSpPr>
            <a:spLocks noGrp="1"/>
          </p:cNvSpPr>
          <p:nvPr>
            <p:ph type="subTitle" idx="1" hasCustomPrompt="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r-FR"/>
              <a:t>Modifiez le style des sous-titres du masque</a:t>
            </a:r>
          </a:p>
        </p:txBody>
      </p:sp>
      <p:sp>
        <p:nvSpPr>
          <p:cNvPr id="4" name="Espace réservé de la date 3"/>
          <p:cNvSpPr>
            <a:spLocks noGrp="1"/>
          </p:cNvSpPr>
          <p:nvPr>
            <p:ph type="dt" sz="half" idx="10"/>
          </p:nvPr>
        </p:nvSpPr>
        <p:spPr/>
        <p:txBody>
          <a:bodyPr/>
          <a:lstStyle/>
          <a:p>
            <a:fld id="{F8AC0C40-C68E-4902-88BA-FB4179AF31A6}" type="datetimeFigureOut">
              <a:rPr lang="fr-FR" smtClean="0">
                <a:solidFill>
                  <a:prstClr val="black">
                    <a:tint val="75000"/>
                  </a:prstClr>
                </a:solidFill>
              </a:rPr>
              <a:t>21/12/2022</a:t>
            </a:fld>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8983FE5E-2F52-47EB-ABF0-DCED5F601212}" type="slidenum">
              <a:rPr lang="fr-FR" smtClean="0">
                <a:solidFill>
                  <a:prstClr val="black">
                    <a:tint val="75000"/>
                  </a:prstClr>
                </a:solidFill>
              </a:rPr>
              <a:t>‹#›</a:t>
            </a:fld>
            <a:endParaRPr lang="fr-FR">
              <a:solidFill>
                <a:prstClr val="black">
                  <a:tint val="75000"/>
                </a:prstClr>
              </a:solidFill>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hasCustomPrompt="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F8AC0C40-C68E-4902-88BA-FB4179AF31A6}" type="datetimeFigureOut">
              <a:rPr lang="fr-FR" smtClean="0">
                <a:solidFill>
                  <a:prstClr val="black">
                    <a:tint val="75000"/>
                  </a:prstClr>
                </a:solidFill>
              </a:rPr>
              <a:t>21/12/2022</a:t>
            </a:fld>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8983FE5E-2F52-47EB-ABF0-DCED5F601212}" type="slidenum">
              <a:rPr lang="fr-FR" smtClean="0">
                <a:solidFill>
                  <a:prstClr val="black">
                    <a:tint val="75000"/>
                  </a:prstClr>
                </a:solidFill>
              </a:rPr>
              <a:t>‹#›</a:t>
            </a:fld>
            <a:endParaRPr lang="fr-FR">
              <a:solidFill>
                <a:prstClr val="black">
                  <a:tint val="75000"/>
                </a:prstClr>
              </a:solidFill>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623888" y="1282304"/>
            <a:ext cx="7886700" cy="2139553"/>
          </a:xfrm>
        </p:spPr>
        <p:txBody>
          <a:bodyPr anchor="b"/>
          <a:lstStyle>
            <a:lvl1pPr>
              <a:defRPr sz="4500"/>
            </a:lvl1pPr>
          </a:lstStyle>
          <a:p>
            <a:r>
              <a:rPr lang="fr-FR"/>
              <a:t>Modifiez le style du titre</a:t>
            </a:r>
          </a:p>
        </p:txBody>
      </p:sp>
      <p:sp>
        <p:nvSpPr>
          <p:cNvPr id="3" name="Espace réservé du texte 2"/>
          <p:cNvSpPr>
            <a:spLocks noGrp="1"/>
          </p:cNvSpPr>
          <p:nvPr>
            <p:ph type="body" idx="1" hasCustomPrompt="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p:txBody>
          <a:bodyPr/>
          <a:lstStyle/>
          <a:p>
            <a:fld id="{F8AC0C40-C68E-4902-88BA-FB4179AF31A6}" type="datetimeFigureOut">
              <a:rPr lang="fr-FR" smtClean="0">
                <a:solidFill>
                  <a:prstClr val="black">
                    <a:tint val="75000"/>
                  </a:prstClr>
                </a:solidFill>
              </a:rPr>
              <a:t>21/12/2022</a:t>
            </a:fld>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8983FE5E-2F52-47EB-ABF0-DCED5F601212}" type="slidenum">
              <a:rPr lang="fr-FR" smtClean="0">
                <a:solidFill>
                  <a:prstClr val="black">
                    <a:tint val="75000"/>
                  </a:prstClr>
                </a:solidFill>
              </a:rPr>
              <a:t>‹#›</a:t>
            </a:fld>
            <a:endParaRPr lang="fr-FR">
              <a:solidFill>
                <a:prstClr val="black">
                  <a:tint val="75000"/>
                </a:prstClr>
              </a:solidFill>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hasCustomPrompt="1"/>
          </p:nvPr>
        </p:nvSpPr>
        <p:spPr>
          <a:xfrm>
            <a:off x="628650" y="1369219"/>
            <a:ext cx="3886200" cy="3263504"/>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hasCustomPrompt="1"/>
          </p:nvPr>
        </p:nvSpPr>
        <p:spPr>
          <a:xfrm>
            <a:off x="4629150" y="1369219"/>
            <a:ext cx="3886200" cy="3263504"/>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F8AC0C40-C68E-4902-88BA-FB4179AF31A6}" type="datetimeFigureOut">
              <a:rPr lang="fr-FR" smtClean="0">
                <a:solidFill>
                  <a:prstClr val="black">
                    <a:tint val="75000"/>
                  </a:prstClr>
                </a:solidFill>
              </a:rPr>
              <a:t>21/12/2022</a:t>
            </a:fld>
            <a:endParaRPr lang="fr-FR">
              <a:solidFill>
                <a:prstClr val="black">
                  <a:tint val="75000"/>
                </a:prstClr>
              </a:solidFill>
            </a:endParaRPr>
          </a:p>
        </p:txBody>
      </p:sp>
      <p:sp>
        <p:nvSpPr>
          <p:cNvPr id="6" name="Espace réservé du pied de page 5"/>
          <p:cNvSpPr>
            <a:spLocks noGrp="1"/>
          </p:cNvSpPr>
          <p:nvPr>
            <p:ph type="ftr" sz="quarter" idx="11"/>
          </p:nvPr>
        </p:nvSpPr>
        <p:spPr/>
        <p:txBody>
          <a:bodyPr/>
          <a:lstStyle/>
          <a:p>
            <a:endParaRPr lang="fr-FR">
              <a:solidFill>
                <a:prstClr val="black">
                  <a:tint val="75000"/>
                </a:prstClr>
              </a:solidFill>
            </a:endParaRPr>
          </a:p>
        </p:txBody>
      </p:sp>
      <p:sp>
        <p:nvSpPr>
          <p:cNvPr id="7" name="Espace réservé du numéro de diapositive 6"/>
          <p:cNvSpPr>
            <a:spLocks noGrp="1"/>
          </p:cNvSpPr>
          <p:nvPr>
            <p:ph type="sldNum" sz="quarter" idx="12"/>
          </p:nvPr>
        </p:nvSpPr>
        <p:spPr/>
        <p:txBody>
          <a:bodyPr/>
          <a:lstStyle/>
          <a:p>
            <a:fld id="{8983FE5E-2F52-47EB-ABF0-DCED5F601212}" type="slidenum">
              <a:rPr lang="fr-FR" smtClean="0">
                <a:solidFill>
                  <a:prstClr val="black">
                    <a:tint val="75000"/>
                  </a:prstClr>
                </a:solidFill>
              </a:rPr>
              <a:t>‹#›</a:t>
            </a:fld>
            <a:endParaRPr lang="fr-FR">
              <a:solidFill>
                <a:prstClr val="black">
                  <a:tint val="75000"/>
                </a:prstClr>
              </a:solidFill>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629841" y="273844"/>
            <a:ext cx="7886700" cy="994172"/>
          </a:xfrm>
        </p:spPr>
        <p:txBody>
          <a:bodyPr/>
          <a:lstStyle/>
          <a:p>
            <a:r>
              <a:rPr lang="fr-FR"/>
              <a:t>Modifiez le style du titre</a:t>
            </a:r>
          </a:p>
        </p:txBody>
      </p:sp>
      <p:sp>
        <p:nvSpPr>
          <p:cNvPr id="3" name="Espace réservé du texte 2"/>
          <p:cNvSpPr>
            <a:spLocks noGrp="1"/>
          </p:cNvSpPr>
          <p:nvPr>
            <p:ph type="body" idx="1" hasCustomPrompt="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Modifiez les styles du texte du masque</a:t>
            </a:r>
          </a:p>
        </p:txBody>
      </p:sp>
      <p:sp>
        <p:nvSpPr>
          <p:cNvPr id="4" name="Espace réservé du contenu 3"/>
          <p:cNvSpPr>
            <a:spLocks noGrp="1"/>
          </p:cNvSpPr>
          <p:nvPr>
            <p:ph sz="half" idx="2" hasCustomPrompt="1"/>
          </p:nvPr>
        </p:nvSpPr>
        <p:spPr>
          <a:xfrm>
            <a:off x="629842" y="1878806"/>
            <a:ext cx="3868340" cy="2763441"/>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hasCustomPrompt="1"/>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Modifiez les styles du texte du masque</a:t>
            </a:r>
          </a:p>
        </p:txBody>
      </p:sp>
      <p:sp>
        <p:nvSpPr>
          <p:cNvPr id="6" name="Espace réservé du contenu 5"/>
          <p:cNvSpPr>
            <a:spLocks noGrp="1"/>
          </p:cNvSpPr>
          <p:nvPr>
            <p:ph sz="quarter" idx="4" hasCustomPrompt="1"/>
          </p:nvPr>
        </p:nvSpPr>
        <p:spPr>
          <a:xfrm>
            <a:off x="4629150" y="1878806"/>
            <a:ext cx="3887391" cy="2763441"/>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F8AC0C40-C68E-4902-88BA-FB4179AF31A6}" type="datetimeFigureOut">
              <a:rPr lang="fr-FR" smtClean="0">
                <a:solidFill>
                  <a:prstClr val="black">
                    <a:tint val="75000"/>
                  </a:prstClr>
                </a:solidFill>
              </a:rPr>
              <a:t>21/12/2022</a:t>
            </a:fld>
            <a:endParaRPr lang="fr-FR">
              <a:solidFill>
                <a:prstClr val="black">
                  <a:tint val="75000"/>
                </a:prstClr>
              </a:solidFill>
            </a:endParaRPr>
          </a:p>
        </p:txBody>
      </p:sp>
      <p:sp>
        <p:nvSpPr>
          <p:cNvPr id="8" name="Espace réservé du pied de page 7"/>
          <p:cNvSpPr>
            <a:spLocks noGrp="1"/>
          </p:cNvSpPr>
          <p:nvPr>
            <p:ph type="ftr" sz="quarter" idx="11"/>
          </p:nvPr>
        </p:nvSpPr>
        <p:spPr/>
        <p:txBody>
          <a:bodyPr/>
          <a:lstStyle/>
          <a:p>
            <a:endParaRPr lang="fr-FR">
              <a:solidFill>
                <a:prstClr val="black">
                  <a:tint val="75000"/>
                </a:prstClr>
              </a:solidFill>
            </a:endParaRPr>
          </a:p>
        </p:txBody>
      </p:sp>
      <p:sp>
        <p:nvSpPr>
          <p:cNvPr id="9" name="Espace réservé du numéro de diapositive 8"/>
          <p:cNvSpPr>
            <a:spLocks noGrp="1"/>
          </p:cNvSpPr>
          <p:nvPr>
            <p:ph type="sldNum" sz="quarter" idx="12"/>
          </p:nvPr>
        </p:nvSpPr>
        <p:spPr/>
        <p:txBody>
          <a:bodyPr/>
          <a:lstStyle/>
          <a:p>
            <a:fld id="{8983FE5E-2F52-47EB-ABF0-DCED5F601212}" type="slidenum">
              <a:rPr lang="fr-FR" smtClean="0">
                <a:solidFill>
                  <a:prstClr val="black">
                    <a:tint val="75000"/>
                  </a:prstClr>
                </a:solidFill>
              </a:rPr>
              <a:t>‹#›</a:t>
            </a:fld>
            <a:endParaRPr lang="fr-FR">
              <a:solidFill>
                <a:prstClr val="black">
                  <a:tint val="75000"/>
                </a:prstClr>
              </a:solidFill>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fld id="{F8AC0C40-C68E-4902-88BA-FB4179AF31A6}" type="datetimeFigureOut">
              <a:rPr lang="fr-FR" smtClean="0">
                <a:solidFill>
                  <a:prstClr val="black">
                    <a:tint val="75000"/>
                  </a:prstClr>
                </a:solidFill>
              </a:rPr>
              <a:t>21/12/2022</a:t>
            </a:fld>
            <a:endParaRPr lang="fr-FR">
              <a:solidFill>
                <a:prstClr val="black">
                  <a:tint val="75000"/>
                </a:prstClr>
              </a:solidFill>
            </a:endParaRPr>
          </a:p>
        </p:txBody>
      </p:sp>
      <p:sp>
        <p:nvSpPr>
          <p:cNvPr id="4" name="Espace réservé du pied de page 3"/>
          <p:cNvSpPr>
            <a:spLocks noGrp="1"/>
          </p:cNvSpPr>
          <p:nvPr>
            <p:ph type="ftr" sz="quarter" idx="11"/>
          </p:nvPr>
        </p:nvSpPr>
        <p:spPr/>
        <p:txBody>
          <a:bodyPr/>
          <a:lstStyle/>
          <a:p>
            <a:endParaRPr lang="fr-FR">
              <a:solidFill>
                <a:prstClr val="black">
                  <a:tint val="75000"/>
                </a:prstClr>
              </a:solidFill>
            </a:endParaRPr>
          </a:p>
        </p:txBody>
      </p:sp>
      <p:sp>
        <p:nvSpPr>
          <p:cNvPr id="5" name="Espace réservé du numéro de diapositive 4"/>
          <p:cNvSpPr>
            <a:spLocks noGrp="1"/>
          </p:cNvSpPr>
          <p:nvPr>
            <p:ph type="sldNum" sz="quarter" idx="12"/>
          </p:nvPr>
        </p:nvSpPr>
        <p:spPr/>
        <p:txBody>
          <a:bodyPr/>
          <a:lstStyle/>
          <a:p>
            <a:fld id="{8983FE5E-2F52-47EB-ABF0-DCED5F601212}" type="slidenum">
              <a:rPr lang="fr-FR" smtClean="0">
                <a:solidFill>
                  <a:prstClr val="black">
                    <a:tint val="75000"/>
                  </a:prstClr>
                </a:solidFill>
              </a:rPr>
              <a:t>‹#›</a:t>
            </a:fld>
            <a:endParaRPr lang="fr-FR">
              <a:solidFill>
                <a:prstClr val="black">
                  <a:tint val="75000"/>
                </a:prstClr>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text 8">
  <p:cSld name="CUSTOM_2_1_1_2_3_1_1_1_1">
    <p:spTree>
      <p:nvGrpSpPr>
        <p:cNvPr id="1" name="Shape 165"/>
        <p:cNvGrpSpPr/>
        <p:nvPr/>
      </p:nvGrpSpPr>
      <p:grpSpPr>
        <a:xfrm>
          <a:off x="0" y="0"/>
          <a:ext cx="0" cy="0"/>
          <a:chOff x="0" y="0"/>
          <a:chExt cx="0" cy="0"/>
        </a:xfrm>
      </p:grpSpPr>
      <p:pic>
        <p:nvPicPr>
          <p:cNvPr id="166" name="Google Shape;166;p22"/>
          <p:cNvPicPr preferRelativeResize="0"/>
          <p:nvPr/>
        </p:nvPicPr>
        <p:blipFill rotWithShape="1">
          <a:blip r:embed="rId2"/>
          <a:srcRect t="19" b="19"/>
          <a:stretch>
            <a:fillRect/>
          </a:stretch>
        </p:blipFill>
        <p:spPr>
          <a:xfrm flipH="1">
            <a:off x="-59828" y="-56990"/>
            <a:ext cx="9317824" cy="5240026"/>
          </a:xfrm>
          <a:prstGeom prst="rect">
            <a:avLst/>
          </a:prstGeom>
          <a:noFill/>
          <a:ln>
            <a:noFill/>
          </a:ln>
        </p:spPr>
      </p:pic>
      <p:sp>
        <p:nvSpPr>
          <p:cNvPr id="167" name="Google Shape;167;p22"/>
          <p:cNvSpPr txBox="1">
            <a:spLocks noGrp="1"/>
          </p:cNvSpPr>
          <p:nvPr>
            <p:ph type="title"/>
          </p:nvPr>
        </p:nvSpPr>
        <p:spPr>
          <a:xfrm>
            <a:off x="1487550" y="1624060"/>
            <a:ext cx="6168900" cy="856200"/>
          </a:xfrm>
          <a:prstGeom prst="rect">
            <a:avLst/>
          </a:prstGeom>
        </p:spPr>
        <p:txBody>
          <a:bodyPr spcFirstLastPara="1" wrap="square" lIns="91425" tIns="0" rIns="91425" bIns="91425" anchor="t" anchorCtr="0">
            <a:noAutofit/>
          </a:bodyPr>
          <a:lstStyle>
            <a:lvl1pPr lvl="0" algn="ctr" rtl="0">
              <a:lnSpc>
                <a:spcPct val="110000"/>
              </a:lnSpc>
              <a:spcBef>
                <a:spcPts val="2600"/>
              </a:spcBef>
              <a:spcAft>
                <a:spcPts val="0"/>
              </a:spcAft>
              <a:buSzPts val="3100"/>
              <a:buNone/>
              <a:defRPr sz="5000"/>
            </a:lvl1pPr>
            <a:lvl2pPr lvl="1" rtl="0">
              <a:spcBef>
                <a:spcPts val="0"/>
              </a:spcBef>
              <a:spcAft>
                <a:spcPts val="0"/>
              </a:spcAft>
              <a:buSzPts val="3100"/>
              <a:buNone/>
              <a:defRPr/>
            </a:lvl2pPr>
            <a:lvl3pPr lvl="2" rtl="0">
              <a:spcBef>
                <a:spcPts val="0"/>
              </a:spcBef>
              <a:spcAft>
                <a:spcPts val="0"/>
              </a:spcAft>
              <a:buSzPts val="3100"/>
              <a:buNone/>
              <a:defRPr/>
            </a:lvl3pPr>
            <a:lvl4pPr lvl="3" rtl="0">
              <a:spcBef>
                <a:spcPts val="0"/>
              </a:spcBef>
              <a:spcAft>
                <a:spcPts val="0"/>
              </a:spcAft>
              <a:buSzPts val="3100"/>
              <a:buNone/>
              <a:defRPr/>
            </a:lvl4pPr>
            <a:lvl5pPr lvl="4" rtl="0">
              <a:spcBef>
                <a:spcPts val="0"/>
              </a:spcBef>
              <a:spcAft>
                <a:spcPts val="0"/>
              </a:spcAft>
              <a:buSzPts val="3100"/>
              <a:buNone/>
              <a:defRPr/>
            </a:lvl5pPr>
            <a:lvl6pPr lvl="5" rtl="0">
              <a:spcBef>
                <a:spcPts val="0"/>
              </a:spcBef>
              <a:spcAft>
                <a:spcPts val="0"/>
              </a:spcAft>
              <a:buSzPts val="3100"/>
              <a:buNone/>
              <a:defRPr/>
            </a:lvl6pPr>
            <a:lvl7pPr lvl="6" rtl="0">
              <a:spcBef>
                <a:spcPts val="0"/>
              </a:spcBef>
              <a:spcAft>
                <a:spcPts val="0"/>
              </a:spcAft>
              <a:buSzPts val="3100"/>
              <a:buNone/>
              <a:defRPr/>
            </a:lvl7pPr>
            <a:lvl8pPr lvl="7" rtl="0">
              <a:spcBef>
                <a:spcPts val="0"/>
              </a:spcBef>
              <a:spcAft>
                <a:spcPts val="0"/>
              </a:spcAft>
              <a:buSzPts val="3100"/>
              <a:buNone/>
              <a:defRPr/>
            </a:lvl8pPr>
            <a:lvl9pPr lvl="8" rtl="0">
              <a:spcBef>
                <a:spcPts val="0"/>
              </a:spcBef>
              <a:spcAft>
                <a:spcPts val="0"/>
              </a:spcAft>
              <a:buSzPts val="3100"/>
              <a:buNone/>
              <a:defRPr/>
            </a:lvl9pPr>
          </a:lstStyle>
          <a:p>
            <a:endParaRPr/>
          </a:p>
        </p:txBody>
      </p:sp>
      <p:sp>
        <p:nvSpPr>
          <p:cNvPr id="168" name="Google Shape;168;p22"/>
          <p:cNvSpPr txBox="1">
            <a:spLocks noGrp="1"/>
          </p:cNvSpPr>
          <p:nvPr>
            <p:ph type="subTitle" idx="1"/>
          </p:nvPr>
        </p:nvSpPr>
        <p:spPr>
          <a:xfrm>
            <a:off x="1487550" y="2480260"/>
            <a:ext cx="6168900" cy="1100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7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grpSp>
        <p:nvGrpSpPr>
          <p:cNvPr id="169" name="Google Shape;169;p22"/>
          <p:cNvGrpSpPr/>
          <p:nvPr/>
        </p:nvGrpSpPr>
        <p:grpSpPr>
          <a:xfrm>
            <a:off x="-1096075" y="-65725"/>
            <a:ext cx="7552025" cy="5265300"/>
            <a:chOff x="-1096075" y="-65725"/>
            <a:chExt cx="7552025" cy="5265300"/>
          </a:xfrm>
        </p:grpSpPr>
        <p:cxnSp>
          <p:nvCxnSpPr>
            <p:cNvPr id="170" name="Google Shape;170;p22"/>
            <p:cNvCxnSpPr/>
            <p:nvPr/>
          </p:nvCxnSpPr>
          <p:spPr>
            <a:xfrm rot="10800000">
              <a:off x="-96950" y="4564511"/>
              <a:ext cx="6552900" cy="0"/>
            </a:xfrm>
            <a:prstGeom prst="straightConnector1">
              <a:avLst/>
            </a:prstGeom>
            <a:noFill/>
            <a:ln w="19050" cap="flat" cmpd="sng">
              <a:solidFill>
                <a:schemeClr val="lt2"/>
              </a:solidFill>
              <a:prstDash val="solid"/>
              <a:round/>
              <a:headEnd type="none" w="med" len="med"/>
              <a:tailEnd type="none" w="med" len="med"/>
            </a:ln>
          </p:spPr>
        </p:cxnSp>
        <p:sp>
          <p:nvSpPr>
            <p:cNvPr id="171" name="Google Shape;171;p22"/>
            <p:cNvSpPr/>
            <p:nvPr/>
          </p:nvSpPr>
          <p:spPr>
            <a:xfrm>
              <a:off x="-1096075" y="2451925"/>
              <a:ext cx="1809300" cy="1809300"/>
            </a:xfrm>
            <a:prstGeom prst="ellipse">
              <a:avLst/>
            </a:prstGeom>
            <a:noFill/>
            <a:ln w="1905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72" name="Google Shape;172;p22"/>
            <p:cNvCxnSpPr/>
            <p:nvPr/>
          </p:nvCxnSpPr>
          <p:spPr>
            <a:xfrm>
              <a:off x="355650" y="-65725"/>
              <a:ext cx="0" cy="5265300"/>
            </a:xfrm>
            <a:prstGeom prst="straightConnector1">
              <a:avLst/>
            </a:prstGeom>
            <a:noFill/>
            <a:ln w="19050" cap="flat" cmpd="sng">
              <a:solidFill>
                <a:schemeClr val="lt2"/>
              </a:solidFill>
              <a:prstDash val="solid"/>
              <a:round/>
              <a:headEnd type="none" w="med" len="med"/>
              <a:tailEnd type="none" w="med" len="med"/>
            </a:ln>
          </p:spPr>
        </p:cxnSp>
      </p:grpSp>
      <p:sp>
        <p:nvSpPr>
          <p:cNvPr id="173" name="Google Shape;173;p22"/>
          <p:cNvSpPr/>
          <p:nvPr/>
        </p:nvSpPr>
        <p:spPr>
          <a:xfrm>
            <a:off x="8522600" y="1108875"/>
            <a:ext cx="3247200" cy="3247200"/>
          </a:xfrm>
          <a:prstGeom prst="ellipse">
            <a:avLst/>
          </a:prstGeom>
          <a:noFill/>
          <a:ln w="1905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F8AC0C40-C68E-4902-88BA-FB4179AF31A6}" type="datetimeFigureOut">
              <a:rPr lang="fr-FR" smtClean="0">
                <a:solidFill>
                  <a:prstClr val="black">
                    <a:tint val="75000"/>
                  </a:prstClr>
                </a:solidFill>
              </a:rPr>
              <a:t>21/12/2022</a:t>
            </a:fld>
            <a:endParaRPr lang="fr-FR">
              <a:solidFill>
                <a:prstClr val="black">
                  <a:tint val="75000"/>
                </a:prstClr>
              </a:solidFill>
            </a:endParaRPr>
          </a:p>
        </p:txBody>
      </p:sp>
      <p:sp>
        <p:nvSpPr>
          <p:cNvPr id="3" name="Espace réservé du pied de page 2"/>
          <p:cNvSpPr>
            <a:spLocks noGrp="1"/>
          </p:cNvSpPr>
          <p:nvPr>
            <p:ph type="ftr" sz="quarter" idx="11"/>
          </p:nvPr>
        </p:nvSpPr>
        <p:spPr/>
        <p:txBody>
          <a:bodyPr/>
          <a:lstStyle/>
          <a:p>
            <a:endParaRPr lang="fr-FR">
              <a:solidFill>
                <a:prstClr val="black">
                  <a:tint val="75000"/>
                </a:prstClr>
              </a:solidFill>
            </a:endParaRPr>
          </a:p>
        </p:txBody>
      </p:sp>
      <p:sp>
        <p:nvSpPr>
          <p:cNvPr id="4" name="Espace réservé du numéro de diapositive 3"/>
          <p:cNvSpPr>
            <a:spLocks noGrp="1"/>
          </p:cNvSpPr>
          <p:nvPr>
            <p:ph type="sldNum" sz="quarter" idx="12"/>
          </p:nvPr>
        </p:nvSpPr>
        <p:spPr/>
        <p:txBody>
          <a:bodyPr/>
          <a:lstStyle/>
          <a:p>
            <a:fld id="{8983FE5E-2F52-47EB-ABF0-DCED5F601212}" type="slidenum">
              <a:rPr lang="fr-FR" smtClean="0">
                <a:solidFill>
                  <a:prstClr val="black">
                    <a:tint val="75000"/>
                  </a:prstClr>
                </a:solidFill>
              </a:rPr>
              <a:t>‹#›</a:t>
            </a:fld>
            <a:endParaRPr lang="fr-FR">
              <a:solidFill>
                <a:prstClr val="black">
                  <a:tint val="75000"/>
                </a:prstClr>
              </a:solidFill>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29841" y="342900"/>
            <a:ext cx="2949178" cy="1200150"/>
          </a:xfrm>
        </p:spPr>
        <p:txBody>
          <a:bodyPr anchor="b"/>
          <a:lstStyle>
            <a:lvl1pPr>
              <a:defRPr sz="2400"/>
            </a:lvl1pPr>
          </a:lstStyle>
          <a:p>
            <a:r>
              <a:rPr lang="fr-FR"/>
              <a:t>Modifiez le style du titre</a:t>
            </a:r>
          </a:p>
        </p:txBody>
      </p:sp>
      <p:sp>
        <p:nvSpPr>
          <p:cNvPr id="3" name="Espace réservé du contenu 2"/>
          <p:cNvSpPr>
            <a:spLocks noGrp="1"/>
          </p:cNvSpPr>
          <p:nvPr>
            <p:ph idx="1" hasCustomPrompt="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hasCustomPrompt="1"/>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F8AC0C40-C68E-4902-88BA-FB4179AF31A6}" type="datetimeFigureOut">
              <a:rPr lang="fr-FR" smtClean="0">
                <a:solidFill>
                  <a:prstClr val="black">
                    <a:tint val="75000"/>
                  </a:prstClr>
                </a:solidFill>
              </a:rPr>
              <a:t>21/12/2022</a:t>
            </a:fld>
            <a:endParaRPr lang="fr-FR">
              <a:solidFill>
                <a:prstClr val="black">
                  <a:tint val="75000"/>
                </a:prstClr>
              </a:solidFill>
            </a:endParaRPr>
          </a:p>
        </p:txBody>
      </p:sp>
      <p:sp>
        <p:nvSpPr>
          <p:cNvPr id="6" name="Espace réservé du pied de page 5"/>
          <p:cNvSpPr>
            <a:spLocks noGrp="1"/>
          </p:cNvSpPr>
          <p:nvPr>
            <p:ph type="ftr" sz="quarter" idx="11"/>
          </p:nvPr>
        </p:nvSpPr>
        <p:spPr/>
        <p:txBody>
          <a:bodyPr/>
          <a:lstStyle/>
          <a:p>
            <a:endParaRPr lang="fr-FR">
              <a:solidFill>
                <a:prstClr val="black">
                  <a:tint val="75000"/>
                </a:prstClr>
              </a:solidFill>
            </a:endParaRPr>
          </a:p>
        </p:txBody>
      </p:sp>
      <p:sp>
        <p:nvSpPr>
          <p:cNvPr id="7" name="Espace réservé du numéro de diapositive 6"/>
          <p:cNvSpPr>
            <a:spLocks noGrp="1"/>
          </p:cNvSpPr>
          <p:nvPr>
            <p:ph type="sldNum" sz="quarter" idx="12"/>
          </p:nvPr>
        </p:nvSpPr>
        <p:spPr/>
        <p:txBody>
          <a:bodyPr/>
          <a:lstStyle/>
          <a:p>
            <a:fld id="{8983FE5E-2F52-47EB-ABF0-DCED5F601212}" type="slidenum">
              <a:rPr lang="fr-FR" smtClean="0">
                <a:solidFill>
                  <a:prstClr val="black">
                    <a:tint val="75000"/>
                  </a:prstClr>
                </a:solidFill>
              </a:rPr>
              <a:t>‹#›</a:t>
            </a:fld>
            <a:endParaRPr lang="fr-FR">
              <a:solidFill>
                <a:prstClr val="black">
                  <a:tint val="75000"/>
                </a:prstClr>
              </a:solidFill>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29841" y="342900"/>
            <a:ext cx="2949178" cy="1200150"/>
          </a:xfrm>
        </p:spPr>
        <p:txBody>
          <a:bodyPr anchor="b"/>
          <a:lstStyle>
            <a:lvl1pPr>
              <a:defRPr sz="2400"/>
            </a:lvl1pPr>
          </a:lstStyle>
          <a:p>
            <a:r>
              <a:rPr lang="fr-FR"/>
              <a:t>Modifiez le style du titre</a:t>
            </a:r>
          </a:p>
        </p:txBody>
      </p:sp>
      <p:sp>
        <p:nvSpPr>
          <p:cNvPr id="3" name="Espace réservé pour une image  2"/>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fr-FR"/>
          </a:p>
        </p:txBody>
      </p:sp>
      <p:sp>
        <p:nvSpPr>
          <p:cNvPr id="4" name="Espace réservé du texte 3"/>
          <p:cNvSpPr>
            <a:spLocks noGrp="1"/>
          </p:cNvSpPr>
          <p:nvPr>
            <p:ph type="body" sz="half" idx="2" hasCustomPrompt="1"/>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F8AC0C40-C68E-4902-88BA-FB4179AF31A6}" type="datetimeFigureOut">
              <a:rPr lang="fr-FR" smtClean="0">
                <a:solidFill>
                  <a:prstClr val="black">
                    <a:tint val="75000"/>
                  </a:prstClr>
                </a:solidFill>
              </a:rPr>
              <a:t>21/12/2022</a:t>
            </a:fld>
            <a:endParaRPr lang="fr-FR">
              <a:solidFill>
                <a:prstClr val="black">
                  <a:tint val="75000"/>
                </a:prstClr>
              </a:solidFill>
            </a:endParaRPr>
          </a:p>
        </p:txBody>
      </p:sp>
      <p:sp>
        <p:nvSpPr>
          <p:cNvPr id="6" name="Espace réservé du pied de page 5"/>
          <p:cNvSpPr>
            <a:spLocks noGrp="1"/>
          </p:cNvSpPr>
          <p:nvPr>
            <p:ph type="ftr" sz="quarter" idx="11"/>
          </p:nvPr>
        </p:nvSpPr>
        <p:spPr/>
        <p:txBody>
          <a:bodyPr/>
          <a:lstStyle/>
          <a:p>
            <a:endParaRPr lang="fr-FR">
              <a:solidFill>
                <a:prstClr val="black">
                  <a:tint val="75000"/>
                </a:prstClr>
              </a:solidFill>
            </a:endParaRPr>
          </a:p>
        </p:txBody>
      </p:sp>
      <p:sp>
        <p:nvSpPr>
          <p:cNvPr id="7" name="Espace réservé du numéro de diapositive 6"/>
          <p:cNvSpPr>
            <a:spLocks noGrp="1"/>
          </p:cNvSpPr>
          <p:nvPr>
            <p:ph type="sldNum" sz="quarter" idx="12"/>
          </p:nvPr>
        </p:nvSpPr>
        <p:spPr/>
        <p:txBody>
          <a:bodyPr/>
          <a:lstStyle/>
          <a:p>
            <a:fld id="{8983FE5E-2F52-47EB-ABF0-DCED5F601212}" type="slidenum">
              <a:rPr lang="fr-FR" smtClean="0">
                <a:solidFill>
                  <a:prstClr val="black">
                    <a:tint val="75000"/>
                  </a:prstClr>
                </a:solidFill>
              </a:rPr>
              <a:t>‹#›</a:t>
            </a:fld>
            <a:endParaRPr lang="fr-FR">
              <a:solidFill>
                <a:prstClr val="black">
                  <a:tint val="75000"/>
                </a:prstClr>
              </a:solidFill>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hasCustomPrompt="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F8AC0C40-C68E-4902-88BA-FB4179AF31A6}" type="datetimeFigureOut">
              <a:rPr lang="fr-FR" smtClean="0">
                <a:solidFill>
                  <a:prstClr val="black">
                    <a:tint val="75000"/>
                  </a:prstClr>
                </a:solidFill>
              </a:rPr>
              <a:t>21/12/2022</a:t>
            </a:fld>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8983FE5E-2F52-47EB-ABF0-DCED5F601212}" type="slidenum">
              <a:rPr lang="fr-FR" smtClean="0">
                <a:solidFill>
                  <a:prstClr val="black">
                    <a:tint val="75000"/>
                  </a:prstClr>
                </a:solidFill>
              </a:rPr>
              <a:t>‹#›</a:t>
            </a:fld>
            <a:endParaRPr lang="fr-FR">
              <a:solidFill>
                <a:prstClr val="black">
                  <a:tint val="75000"/>
                </a:prstClr>
              </a:solidFill>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543675" y="273844"/>
            <a:ext cx="1971675" cy="4358879"/>
          </a:xfrm>
        </p:spPr>
        <p:txBody>
          <a:bodyPr vert="eaVert"/>
          <a:lstStyle/>
          <a:p>
            <a:r>
              <a:rPr lang="fr-FR"/>
              <a:t>Modifiez le style du titre</a:t>
            </a:r>
          </a:p>
        </p:txBody>
      </p:sp>
      <p:sp>
        <p:nvSpPr>
          <p:cNvPr id="3" name="Espace réservé du texte vertical 2"/>
          <p:cNvSpPr>
            <a:spLocks noGrp="1"/>
          </p:cNvSpPr>
          <p:nvPr>
            <p:ph type="body" orient="vert" idx="1" hasCustomPrompt="1"/>
          </p:nvPr>
        </p:nvSpPr>
        <p:spPr>
          <a:xfrm>
            <a:off x="628650" y="273844"/>
            <a:ext cx="5800725" cy="4358879"/>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F8AC0C40-C68E-4902-88BA-FB4179AF31A6}" type="datetimeFigureOut">
              <a:rPr lang="fr-FR" smtClean="0">
                <a:solidFill>
                  <a:prstClr val="black">
                    <a:tint val="75000"/>
                  </a:prstClr>
                </a:solidFill>
              </a:rPr>
              <a:t>21/12/2022</a:t>
            </a:fld>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8983FE5E-2F52-47EB-ABF0-DCED5F601212}" type="slidenum">
              <a:rPr lang="fr-FR" smtClean="0">
                <a:solidFill>
                  <a:prstClr val="black">
                    <a:tint val="75000"/>
                  </a:prstClr>
                </a:solidFill>
              </a:rPr>
              <a:t>‹#›</a:t>
            </a:fld>
            <a:endParaRPr lang="fr-FR">
              <a:solidFill>
                <a:prstClr val="black">
                  <a:tint val="75000"/>
                </a:prstClr>
              </a:solidFill>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Pr>
        <a:solidFill>
          <a:schemeClr val="bg2"/>
        </a:solidFill>
        <a:effectLst/>
      </p:bgPr>
    </p:bg>
    <p:spTree>
      <p:nvGrpSpPr>
        <p:cNvPr id="1" name=""/>
        <p:cNvGrpSpPr/>
        <p:nvPr/>
      </p:nvGrpSpPr>
      <p:grpSpPr>
        <a:xfrm>
          <a:off x="0" y="0"/>
          <a:ext cx="0" cy="0"/>
          <a:chOff x="0" y="0"/>
          <a:chExt cx="0" cy="0"/>
        </a:xfrm>
      </p:grpSpPr>
      <p:sp>
        <p:nvSpPr>
          <p:cNvPr id="2" name="Titre 1"/>
          <p:cNvSpPr>
            <a:spLocks noGrp="1"/>
          </p:cNvSpPr>
          <p:nvPr>
            <p:ph type="ctrTitle"/>
          </p:nvPr>
        </p:nvSpPr>
        <p:spPr>
          <a:xfrm>
            <a:off x="1436346" y="1048483"/>
            <a:ext cx="6270922" cy="2255585"/>
          </a:xfrm>
        </p:spPr>
        <p:txBody>
          <a:bodyPr rtlCol="0" anchor="ctr" anchorCtr="0">
            <a:noAutofit/>
          </a:bodyPr>
          <a:lstStyle>
            <a:lvl1pPr algn="ctr">
              <a:defRPr sz="4950" cap="none" baseline="0">
                <a:solidFill>
                  <a:schemeClr val="tx2"/>
                </a:solidFill>
              </a:defRPr>
            </a:lvl1pPr>
          </a:lstStyle>
          <a:p>
            <a:pPr rtl="0"/>
            <a:r>
              <a:rPr lang="fr-FR" noProof="0"/>
              <a:t>Modifiez le style du titre</a:t>
            </a:r>
          </a:p>
        </p:txBody>
      </p:sp>
      <p:sp>
        <p:nvSpPr>
          <p:cNvPr id="3" name="Sous-titre 2"/>
          <p:cNvSpPr>
            <a:spLocks noGrp="1"/>
          </p:cNvSpPr>
          <p:nvPr>
            <p:ph type="subTitle" idx="1" hasCustomPrompt="1"/>
          </p:nvPr>
        </p:nvSpPr>
        <p:spPr>
          <a:xfrm>
            <a:off x="2009930" y="3356268"/>
            <a:ext cx="5123755" cy="814678"/>
          </a:xfrm>
        </p:spPr>
        <p:txBody>
          <a:bodyPr rtlCol="0">
            <a:normAutofit/>
          </a:bodyPr>
          <a:lstStyle>
            <a:lvl1pPr marL="0" indent="0" algn="ctr">
              <a:lnSpc>
                <a:spcPct val="112000"/>
              </a:lnSpc>
              <a:spcBef>
                <a:spcPts val="0"/>
              </a:spcBef>
              <a:spcAft>
                <a:spcPts val="0"/>
              </a:spcAft>
              <a:buNone/>
              <a:defRPr sz="1725"/>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pPr rtl="0"/>
            <a:r>
              <a:rPr lang="fr-FR" noProof="0"/>
              <a:t>Modifiez le style des sous-titres du masque</a:t>
            </a:r>
          </a:p>
        </p:txBody>
      </p:sp>
      <p:sp>
        <p:nvSpPr>
          <p:cNvPr id="4" name="Espace réservé de la date 3"/>
          <p:cNvSpPr>
            <a:spLocks noGrp="1"/>
          </p:cNvSpPr>
          <p:nvPr>
            <p:ph type="dt" sz="half" idx="10"/>
          </p:nvPr>
        </p:nvSpPr>
        <p:spPr>
          <a:xfrm>
            <a:off x="564644" y="4840039"/>
            <a:ext cx="1205958" cy="303461"/>
          </a:xfrm>
        </p:spPr>
        <p:txBody>
          <a:bodyPr rtlCol="0"/>
          <a:lstStyle>
            <a:lvl1pPr>
              <a:defRPr baseline="0">
                <a:solidFill>
                  <a:schemeClr val="tx2"/>
                </a:solidFill>
              </a:defRPr>
            </a:lvl1pPr>
          </a:lstStyle>
          <a:p>
            <a:pPr rtl="0"/>
            <a:fld id="{54CB56FC-5D74-41D2-8939-71049702572D}" type="datetime1">
              <a:rPr lang="fr-FR" noProof="0" smtClean="0"/>
              <a:t>21/12/2022</a:t>
            </a:fld>
            <a:endParaRPr lang="fr-FR" noProof="0"/>
          </a:p>
        </p:txBody>
      </p:sp>
      <p:sp>
        <p:nvSpPr>
          <p:cNvPr id="5" name="Espace réservé du pied de page 4"/>
          <p:cNvSpPr>
            <a:spLocks noGrp="1"/>
          </p:cNvSpPr>
          <p:nvPr>
            <p:ph type="ftr" sz="quarter" idx="11"/>
          </p:nvPr>
        </p:nvSpPr>
        <p:spPr>
          <a:xfrm>
            <a:off x="1938041" y="4840039"/>
            <a:ext cx="5267533" cy="303461"/>
          </a:xfrm>
        </p:spPr>
        <p:txBody>
          <a:bodyPr rtlCol="0"/>
          <a:lstStyle>
            <a:lvl1pPr algn="ctr">
              <a:defRPr baseline="0">
                <a:solidFill>
                  <a:schemeClr val="tx2"/>
                </a:solidFill>
              </a:defRPr>
            </a:lvl1pPr>
          </a:lstStyle>
          <a:p>
            <a:pPr rtl="0"/>
            <a:r>
              <a:rPr lang="fr-FR" noProof="0"/>
              <a:t>Ajouter un pied de page </a:t>
            </a:r>
          </a:p>
        </p:txBody>
      </p:sp>
      <p:sp>
        <p:nvSpPr>
          <p:cNvPr id="6" name="Espace réservé du numéro de diapositive 5"/>
          <p:cNvSpPr>
            <a:spLocks noGrp="1"/>
          </p:cNvSpPr>
          <p:nvPr>
            <p:ph type="sldNum" sz="quarter" idx="12"/>
          </p:nvPr>
        </p:nvSpPr>
        <p:spPr>
          <a:xfrm>
            <a:off x="7373012" y="4840039"/>
            <a:ext cx="1197219" cy="303461"/>
          </a:xfrm>
        </p:spPr>
        <p:txBody>
          <a:bodyPr rtlCol="0"/>
          <a:lstStyle>
            <a:lvl1pPr>
              <a:defRPr baseline="0">
                <a:solidFill>
                  <a:schemeClr val="tx2"/>
                </a:solidFill>
              </a:defRPr>
            </a:lvl1pPr>
          </a:lstStyle>
          <a:p>
            <a:pPr rtl="0"/>
            <a:fld id="{B38049E5-7B53-4E85-8972-7D6C4BCE5BB9}" type="slidenum">
              <a:rPr lang="fr-FR" noProof="0" smtClean="0"/>
              <a:t>‹#›</a:t>
            </a:fld>
            <a:endParaRPr lang="fr-FR" noProof="0"/>
          </a:p>
        </p:txBody>
      </p:sp>
      <p:sp>
        <p:nvSpPr>
          <p:cNvPr id="13" name="Forme de L 12"/>
          <p:cNvSpPr/>
          <p:nvPr userDrawn="1"/>
        </p:nvSpPr>
        <p:spPr>
          <a:xfrm flipV="1">
            <a:off x="665756" y="545163"/>
            <a:ext cx="2079000" cy="3118873"/>
          </a:xfrm>
          <a:prstGeom prst="corner">
            <a:avLst>
              <a:gd name="adj1" fmla="val 7397"/>
              <a:gd name="adj2" fmla="val 7750"/>
            </a:avLst>
          </a:prstGeom>
          <a:solidFill>
            <a:schemeClr val="accent3"/>
          </a:solidFill>
          <a:ln>
            <a:solidFill>
              <a:schemeClr val="accent3"/>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rtl="0"/>
            <a:endParaRPr lang="fr-FR" sz="1050" noProof="0"/>
          </a:p>
        </p:txBody>
      </p:sp>
      <p:sp>
        <p:nvSpPr>
          <p:cNvPr id="15" name="Forme de L 14"/>
          <p:cNvSpPr/>
          <p:nvPr userDrawn="1"/>
        </p:nvSpPr>
        <p:spPr>
          <a:xfrm rot="10800000" flipV="1">
            <a:off x="6399245" y="1365204"/>
            <a:ext cx="2079000" cy="3118873"/>
          </a:xfrm>
          <a:prstGeom prst="corner">
            <a:avLst>
              <a:gd name="adj1" fmla="val 7397"/>
              <a:gd name="adj2" fmla="val 7750"/>
            </a:avLst>
          </a:prstGeom>
          <a:solidFill>
            <a:schemeClr val="accent3"/>
          </a:solidFill>
          <a:ln>
            <a:solidFill>
              <a:schemeClr val="accent3"/>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rtl="0"/>
            <a:endParaRPr lang="fr-FR" sz="1050" noProof="0"/>
          </a:p>
        </p:txBody>
      </p:sp>
      <p:sp>
        <p:nvSpPr>
          <p:cNvPr id="8" name="Forme de L 7"/>
          <p:cNvSpPr/>
          <p:nvPr userDrawn="1"/>
        </p:nvSpPr>
        <p:spPr>
          <a:xfrm flipV="1">
            <a:off x="564644" y="457239"/>
            <a:ext cx="2364232" cy="3306367"/>
          </a:xfrm>
          <a:prstGeom prst="corner">
            <a:avLst>
              <a:gd name="adj1" fmla="val 6149"/>
              <a:gd name="adj2" fmla="val 6814"/>
            </a:avLst>
          </a:prstGeom>
          <a:solidFill>
            <a:schemeClr val="tx2"/>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rtl="0"/>
            <a:endParaRPr lang="fr-FR" sz="1050" noProof="0"/>
          </a:p>
        </p:txBody>
      </p:sp>
      <p:sp>
        <p:nvSpPr>
          <p:cNvPr id="12" name="Forme de L 11"/>
          <p:cNvSpPr/>
          <p:nvPr userDrawn="1"/>
        </p:nvSpPr>
        <p:spPr>
          <a:xfrm flipH="1">
            <a:off x="6214739" y="1264239"/>
            <a:ext cx="2364232" cy="3306367"/>
          </a:xfrm>
          <a:prstGeom prst="corner">
            <a:avLst>
              <a:gd name="adj1" fmla="val 6773"/>
              <a:gd name="adj2" fmla="val 6814"/>
            </a:avLst>
          </a:prstGeom>
          <a:solidFill>
            <a:schemeClr val="tx2"/>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rtl="0"/>
            <a:endParaRPr lang="fr-FR" sz="1050" noProof="0"/>
          </a:p>
        </p:txBody>
      </p:sp>
    </p:spTree>
  </p:cSld>
  <p:clrMapOvr>
    <a:overrideClrMapping bg1="lt1" tx1="dk1" bg2="lt2" tx2="dk2" accent1="accent1" accent2="accent2" accent3="accent3" accent4="accent4" accent5="accent5" accent6="accent6" hlink="hlink" folHlink="folHlink"/>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 Deuxième option">
    <p:bg bwMode="grayWhite">
      <p:bgPr>
        <a:gradFill flip="none" rotWithShape="1">
          <a:gsLst>
            <a:gs pos="0">
              <a:schemeClr val="tx2">
                <a:lumMod val="50000"/>
              </a:schemeClr>
            </a:gs>
            <a:gs pos="34000">
              <a:schemeClr val="tx2"/>
            </a:gs>
            <a:gs pos="66000">
              <a:schemeClr val="tx2">
                <a:lumMod val="75000"/>
              </a:schemeClr>
            </a:gs>
            <a:gs pos="97000">
              <a:schemeClr val="tx2">
                <a:lumMod val="50000"/>
              </a:schemeClr>
            </a:gs>
          </a:gsLst>
          <a:lin ang="2700000" scaled="1"/>
          <a:tileRect/>
        </a:gradFill>
        <a:effectLst/>
      </p:bgPr>
    </p:bg>
    <p:spTree>
      <p:nvGrpSpPr>
        <p:cNvPr id="1" name=""/>
        <p:cNvGrpSpPr/>
        <p:nvPr/>
      </p:nvGrpSpPr>
      <p:grpSpPr>
        <a:xfrm>
          <a:off x="0" y="0"/>
          <a:ext cx="0" cy="0"/>
          <a:chOff x="0" y="0"/>
          <a:chExt cx="0" cy="0"/>
        </a:xfrm>
      </p:grpSpPr>
      <p:sp>
        <p:nvSpPr>
          <p:cNvPr id="10" name="Forme de L 9"/>
          <p:cNvSpPr/>
          <p:nvPr userDrawn="1"/>
        </p:nvSpPr>
        <p:spPr>
          <a:xfrm flipV="1">
            <a:off x="652568" y="531975"/>
            <a:ext cx="2079000" cy="2079000"/>
          </a:xfrm>
          <a:prstGeom prst="corner">
            <a:avLst>
              <a:gd name="adj1" fmla="val 7397"/>
              <a:gd name="adj2" fmla="val 7750"/>
            </a:avLst>
          </a:prstGeom>
          <a:solidFill>
            <a:schemeClr val="bg2"/>
          </a:solidFill>
          <a:ln>
            <a:solidFill>
              <a:schemeClr val="bg2"/>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rtl="0"/>
            <a:endParaRPr lang="fr-FR" sz="1050" noProof="0"/>
          </a:p>
        </p:txBody>
      </p:sp>
      <p:sp>
        <p:nvSpPr>
          <p:cNvPr id="9" name="Rectangle 8" title="Barre latérale"/>
          <p:cNvSpPr/>
          <p:nvPr userDrawn="1"/>
        </p:nvSpPr>
        <p:spPr>
          <a:xfrm rot="5400000">
            <a:off x="4343381" y="342881"/>
            <a:ext cx="457238" cy="9144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re 1"/>
          <p:cNvSpPr>
            <a:spLocks noGrp="1"/>
          </p:cNvSpPr>
          <p:nvPr>
            <p:ph type="ctrTitle"/>
          </p:nvPr>
        </p:nvSpPr>
        <p:spPr>
          <a:xfrm>
            <a:off x="1048483" y="863847"/>
            <a:ext cx="7128364" cy="2255585"/>
          </a:xfrm>
        </p:spPr>
        <p:txBody>
          <a:bodyPr rtlCol="0" anchor="ctr" anchorCtr="0">
            <a:noAutofit/>
          </a:bodyPr>
          <a:lstStyle>
            <a:lvl1pPr algn="ctr">
              <a:defRPr sz="4950" cap="none" baseline="0">
                <a:solidFill>
                  <a:schemeClr val="bg1"/>
                </a:solidFill>
              </a:defRPr>
            </a:lvl1pPr>
          </a:lstStyle>
          <a:p>
            <a:pPr rtl="0"/>
            <a:r>
              <a:rPr lang="fr-FR" noProof="0"/>
              <a:t>Modifiez le style du titre</a:t>
            </a:r>
          </a:p>
        </p:txBody>
      </p:sp>
      <p:sp>
        <p:nvSpPr>
          <p:cNvPr id="3" name="Sous-titre 2"/>
          <p:cNvSpPr>
            <a:spLocks noGrp="1"/>
          </p:cNvSpPr>
          <p:nvPr>
            <p:ph type="subTitle" idx="1" hasCustomPrompt="1"/>
          </p:nvPr>
        </p:nvSpPr>
        <p:spPr>
          <a:xfrm>
            <a:off x="1048483" y="3672790"/>
            <a:ext cx="7128364" cy="814678"/>
          </a:xfrm>
        </p:spPr>
        <p:txBody>
          <a:bodyPr rtlCol="0">
            <a:normAutofit/>
          </a:bodyPr>
          <a:lstStyle>
            <a:lvl1pPr marL="0" indent="0" algn="ctr">
              <a:lnSpc>
                <a:spcPct val="112000"/>
              </a:lnSpc>
              <a:spcBef>
                <a:spcPts val="0"/>
              </a:spcBef>
              <a:spcAft>
                <a:spcPts val="0"/>
              </a:spcAft>
              <a:buNone/>
              <a:defRPr sz="1725">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pPr rtl="0"/>
            <a:r>
              <a:rPr lang="fr-FR" noProof="0"/>
              <a:t>Modifiez le style des sous-titres du masque</a:t>
            </a:r>
          </a:p>
        </p:txBody>
      </p:sp>
      <p:sp>
        <p:nvSpPr>
          <p:cNvPr id="4" name="Espace réservé de la date 3"/>
          <p:cNvSpPr>
            <a:spLocks noGrp="1"/>
          </p:cNvSpPr>
          <p:nvPr>
            <p:ph type="dt" sz="half" idx="10"/>
          </p:nvPr>
        </p:nvSpPr>
        <p:spPr>
          <a:xfrm>
            <a:off x="564644" y="4840039"/>
            <a:ext cx="1205958" cy="303461"/>
          </a:xfrm>
        </p:spPr>
        <p:txBody>
          <a:bodyPr rtlCol="0"/>
          <a:lstStyle>
            <a:lvl1pPr>
              <a:defRPr baseline="0">
                <a:solidFill>
                  <a:schemeClr val="bg1"/>
                </a:solidFill>
              </a:defRPr>
            </a:lvl1pPr>
          </a:lstStyle>
          <a:p>
            <a:pPr rtl="0"/>
            <a:fld id="{5C64DDB3-F5D1-46F8-A6D5-6A8A8FE1AA27}" type="datetime1">
              <a:rPr lang="fr-FR" noProof="0" smtClean="0"/>
              <a:t>21/12/2022</a:t>
            </a:fld>
            <a:endParaRPr lang="fr-FR" noProof="0"/>
          </a:p>
        </p:txBody>
      </p:sp>
      <p:sp>
        <p:nvSpPr>
          <p:cNvPr id="5" name="Espace réservé du pied de page 4"/>
          <p:cNvSpPr>
            <a:spLocks noGrp="1"/>
          </p:cNvSpPr>
          <p:nvPr>
            <p:ph type="ftr" sz="quarter" idx="11"/>
          </p:nvPr>
        </p:nvSpPr>
        <p:spPr>
          <a:xfrm>
            <a:off x="1938041" y="4840039"/>
            <a:ext cx="5267533" cy="303461"/>
          </a:xfrm>
        </p:spPr>
        <p:txBody>
          <a:bodyPr rtlCol="0"/>
          <a:lstStyle>
            <a:lvl1pPr algn="ctr">
              <a:defRPr baseline="0">
                <a:solidFill>
                  <a:schemeClr val="bg1"/>
                </a:solidFill>
              </a:defRPr>
            </a:lvl1pPr>
          </a:lstStyle>
          <a:p>
            <a:pPr rtl="0"/>
            <a:r>
              <a:rPr lang="fr-FR" noProof="0"/>
              <a:t>Ajouter un pied de page </a:t>
            </a:r>
          </a:p>
        </p:txBody>
      </p:sp>
      <p:sp>
        <p:nvSpPr>
          <p:cNvPr id="6" name="Espace réservé du numéro de diapositive 5"/>
          <p:cNvSpPr>
            <a:spLocks noGrp="1"/>
          </p:cNvSpPr>
          <p:nvPr>
            <p:ph type="sldNum" sz="quarter" idx="12"/>
          </p:nvPr>
        </p:nvSpPr>
        <p:spPr>
          <a:xfrm>
            <a:off x="7373012" y="4840039"/>
            <a:ext cx="1197219" cy="303461"/>
          </a:xfrm>
        </p:spPr>
        <p:txBody>
          <a:bodyPr rtlCol="0"/>
          <a:lstStyle>
            <a:lvl1pPr>
              <a:defRPr baseline="0">
                <a:solidFill>
                  <a:schemeClr val="bg1"/>
                </a:solidFill>
              </a:defRPr>
            </a:lvl1pPr>
          </a:lstStyle>
          <a:p>
            <a:pPr rtl="0"/>
            <a:fld id="{B38049E5-7B53-4E85-8972-7D6C4BCE5BB9}" type="slidenum">
              <a:rPr lang="fr-FR" noProof="0" smtClean="0"/>
              <a:t>‹#›</a:t>
            </a:fld>
            <a:endParaRPr lang="fr-FR" noProof="0"/>
          </a:p>
        </p:txBody>
      </p:sp>
      <p:sp>
        <p:nvSpPr>
          <p:cNvPr id="11" name="Forme de L 10"/>
          <p:cNvSpPr/>
          <p:nvPr userDrawn="1"/>
        </p:nvSpPr>
        <p:spPr>
          <a:xfrm rot="10800000" flipV="1">
            <a:off x="6412433" y="1365205"/>
            <a:ext cx="2079000" cy="2079000"/>
          </a:xfrm>
          <a:prstGeom prst="corner">
            <a:avLst>
              <a:gd name="adj1" fmla="val 7397"/>
              <a:gd name="adj2" fmla="val 7750"/>
            </a:avLst>
          </a:prstGeom>
          <a:solidFill>
            <a:schemeClr val="bg2"/>
          </a:solidFill>
          <a:ln>
            <a:solidFill>
              <a:schemeClr val="bg2"/>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rtl="0"/>
            <a:endParaRPr lang="fr-FR" sz="1050" noProof="0"/>
          </a:p>
        </p:txBody>
      </p:sp>
      <p:sp>
        <p:nvSpPr>
          <p:cNvPr id="8" name="Forme de L 7"/>
          <p:cNvSpPr/>
          <p:nvPr userDrawn="1"/>
        </p:nvSpPr>
        <p:spPr>
          <a:xfrm flipV="1">
            <a:off x="564644" y="457239"/>
            <a:ext cx="2364232" cy="2255586"/>
          </a:xfrm>
          <a:prstGeom prst="corner">
            <a:avLst>
              <a:gd name="adj1" fmla="val 6089"/>
              <a:gd name="adj2" fmla="val 6769"/>
            </a:avLst>
          </a:prstGeom>
          <a:solidFill>
            <a:schemeClr val="accent3"/>
          </a:solidFill>
          <a:ln>
            <a:solidFill>
              <a:schemeClr val="accent3"/>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rtl="0"/>
            <a:endParaRPr lang="fr-FR" sz="1050" noProof="0"/>
          </a:p>
        </p:txBody>
      </p:sp>
      <p:sp>
        <p:nvSpPr>
          <p:cNvPr id="12" name="Forme de L 11"/>
          <p:cNvSpPr/>
          <p:nvPr userDrawn="1"/>
        </p:nvSpPr>
        <p:spPr>
          <a:xfrm flipH="1">
            <a:off x="6214738" y="1264240"/>
            <a:ext cx="2364232" cy="2255586"/>
          </a:xfrm>
          <a:prstGeom prst="corner">
            <a:avLst>
              <a:gd name="adj1" fmla="val 6089"/>
              <a:gd name="adj2" fmla="val 6442"/>
            </a:avLst>
          </a:prstGeom>
          <a:solidFill>
            <a:schemeClr val="accent3"/>
          </a:solidFill>
          <a:ln>
            <a:solidFill>
              <a:schemeClr val="accent3"/>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rtl="0"/>
            <a:endParaRPr lang="fr-FR" sz="1050" noProof="0"/>
          </a:p>
        </p:txBody>
      </p:sp>
    </p:spTree>
  </p:cSld>
  <p:clrMapOvr>
    <a:overrideClrMapping bg1="lt1" tx1="dk1" bg2="lt2" tx2="dk2" accent1="accent1" accent2="accent2" accent3="accent3" accent4="accent4" accent5="accent5" accent6="accent6" hlink="hlink" folHlink="folHlink"/>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1028700" y="514350"/>
            <a:ext cx="7200900" cy="540160"/>
          </a:xfrm>
        </p:spPr>
        <p:txBody>
          <a:bodyPr rtlCol="0">
            <a:noAutofit/>
          </a:bodyPr>
          <a:lstStyle>
            <a:lvl1pPr>
              <a:defRPr sz="3600"/>
            </a:lvl1pPr>
          </a:lstStyle>
          <a:p>
            <a:pPr rtl="0"/>
            <a:r>
              <a:rPr lang="fr-FR" noProof="0"/>
              <a:t>Modifiez le style du titre</a:t>
            </a:r>
          </a:p>
        </p:txBody>
      </p:sp>
      <p:sp>
        <p:nvSpPr>
          <p:cNvPr id="3" name="Espace réservé du contenu 2"/>
          <p:cNvSpPr>
            <a:spLocks noGrp="1"/>
          </p:cNvSpPr>
          <p:nvPr>
            <p:ph idx="1" hasCustomPrompt="1"/>
          </p:nvPr>
        </p:nvSpPr>
        <p:spPr>
          <a:xfrm>
            <a:off x="1028700" y="1113504"/>
            <a:ext cx="7200900" cy="3287047"/>
          </a:xfrm>
        </p:spPr>
        <p:txBody>
          <a:bodyPr rtlCol="0"/>
          <a:lstStyle/>
          <a:p>
            <a:pPr lvl="0" rtl="0"/>
            <a:r>
              <a:rPr lang="fr-FR" noProof="0"/>
              <a:t>Modifiez les styles du texte du masque</a:t>
            </a:r>
          </a:p>
          <a:p>
            <a:pPr lvl="1" rtl="0"/>
            <a:r>
              <a:rPr lang="fr-FR" noProof="0"/>
              <a:t>Deuxième niveau</a:t>
            </a:r>
          </a:p>
          <a:p>
            <a:pPr lvl="2" rtl="0"/>
            <a:r>
              <a:rPr lang="fr-FR" noProof="0"/>
              <a:t>Troisième niveau</a:t>
            </a:r>
          </a:p>
          <a:p>
            <a:pPr lvl="3" rtl="0"/>
            <a:r>
              <a:rPr lang="fr-FR" noProof="0"/>
              <a:t>Quatrième niveau</a:t>
            </a:r>
          </a:p>
          <a:p>
            <a:pPr lvl="4" rtl="0"/>
            <a:r>
              <a:rPr lang="fr-FR" noProof="0"/>
              <a:t>Cinquième niveau</a:t>
            </a:r>
          </a:p>
        </p:txBody>
      </p:sp>
      <p:sp>
        <p:nvSpPr>
          <p:cNvPr id="4" name="Espace réservé de la date 3"/>
          <p:cNvSpPr>
            <a:spLocks noGrp="1"/>
          </p:cNvSpPr>
          <p:nvPr>
            <p:ph type="dt" sz="half" idx="10"/>
          </p:nvPr>
        </p:nvSpPr>
        <p:spPr/>
        <p:txBody>
          <a:bodyPr rtlCol="0"/>
          <a:lstStyle/>
          <a:p>
            <a:pPr rtl="0"/>
            <a:fld id="{21E2EB29-BC0D-4D33-9A8D-6B9F27C1AACC}" type="datetime1">
              <a:rPr lang="fr-FR" noProof="0" smtClean="0"/>
              <a:t>21/12/2022</a:t>
            </a:fld>
            <a:endParaRPr lang="fr-FR" noProof="0"/>
          </a:p>
        </p:txBody>
      </p:sp>
      <p:sp>
        <p:nvSpPr>
          <p:cNvPr id="5" name="Espace réservé du pied de page 4"/>
          <p:cNvSpPr>
            <a:spLocks noGrp="1"/>
          </p:cNvSpPr>
          <p:nvPr>
            <p:ph type="ftr" sz="quarter" idx="11"/>
          </p:nvPr>
        </p:nvSpPr>
        <p:spPr/>
        <p:txBody>
          <a:bodyPr rtlCol="0"/>
          <a:lstStyle/>
          <a:p>
            <a:pPr rtl="0"/>
            <a:r>
              <a:rPr lang="fr-FR" noProof="0"/>
              <a:t>Ajouter un pied de page </a:t>
            </a:r>
          </a:p>
        </p:txBody>
      </p:sp>
      <p:sp>
        <p:nvSpPr>
          <p:cNvPr id="6" name="Espace réservé du numéro de diapositive 5"/>
          <p:cNvSpPr>
            <a:spLocks noGrp="1"/>
          </p:cNvSpPr>
          <p:nvPr>
            <p:ph type="sldNum" sz="quarter" idx="12"/>
          </p:nvPr>
        </p:nvSpPr>
        <p:spPr/>
        <p:txBody>
          <a:bodyPr rtlCol="0"/>
          <a:lstStyle/>
          <a:p>
            <a:pPr rtl="0"/>
            <a:fld id="{B38049E5-7B53-4E85-8972-7D6C4BCE5BB9}" type="slidenum">
              <a:rPr lang="fr-FR" noProof="0" smtClean="0"/>
              <a:t>‹#›</a:t>
            </a:fld>
            <a:endParaRPr lang="fr-FR" noProof="0"/>
          </a:p>
        </p:txBody>
      </p:sp>
      <p:cxnSp>
        <p:nvCxnSpPr>
          <p:cNvPr id="7" name="Connecteur droit 6"/>
          <p:cNvCxnSpPr/>
          <p:nvPr userDrawn="1"/>
        </p:nvCxnSpPr>
        <p:spPr>
          <a:xfrm>
            <a:off x="1098756" y="1084008"/>
            <a:ext cx="7101000"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Contenu avec légende et image">
    <p:bg bwMode="ltGray">
      <p:bgPr>
        <a:solidFill>
          <a:schemeClr val="bg2"/>
        </a:solidFill>
        <a:effectLst/>
      </p:bgPr>
    </p:bg>
    <p:spTree>
      <p:nvGrpSpPr>
        <p:cNvPr id="1" name=""/>
        <p:cNvGrpSpPr/>
        <p:nvPr/>
      </p:nvGrpSpPr>
      <p:grpSpPr>
        <a:xfrm>
          <a:off x="0" y="0"/>
          <a:ext cx="0" cy="0"/>
          <a:chOff x="0" y="0"/>
          <a:chExt cx="0" cy="0"/>
        </a:xfrm>
      </p:grpSpPr>
      <p:sp>
        <p:nvSpPr>
          <p:cNvPr id="14" name="Rectangle 13"/>
          <p:cNvSpPr/>
          <p:nvPr userDrawn="1"/>
        </p:nvSpPr>
        <p:spPr>
          <a:xfrm>
            <a:off x="4936292" y="303461"/>
            <a:ext cx="3893382" cy="4536579"/>
          </a:xfrm>
          <a:prstGeom prst="rect">
            <a:avLst/>
          </a:prstGeom>
          <a:gradFill flip="none" rotWithShape="1">
            <a:gsLst>
              <a:gs pos="0">
                <a:schemeClr val="tx2">
                  <a:lumMod val="50000"/>
                </a:schemeClr>
              </a:gs>
              <a:gs pos="36000">
                <a:schemeClr val="tx2"/>
              </a:gs>
              <a:gs pos="69000">
                <a:schemeClr val="tx2">
                  <a:lumMod val="75000"/>
                </a:schemeClr>
              </a:gs>
              <a:gs pos="97000">
                <a:schemeClr val="tx2">
                  <a:lumMod val="50000"/>
                </a:schemeClr>
              </a:gs>
            </a:gsLst>
            <a:lin ang="2700000" scaled="1"/>
            <a:tileRect/>
          </a:gradFill>
          <a:ln>
            <a:noFill/>
          </a:ln>
          <a:effectLst>
            <a:outerShdw blurRad="63500" sx="102000" sy="102000" algn="ctr" rotWithShape="0">
              <a:prstClr val="black">
                <a:alpha val="20000"/>
              </a:prstClr>
            </a:outerShdw>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rtl="0"/>
            <a:endParaRPr lang="fr-FR" sz="1050" noProof="0"/>
          </a:p>
        </p:txBody>
      </p:sp>
      <p:sp>
        <p:nvSpPr>
          <p:cNvPr id="27" name="Ovale 26"/>
          <p:cNvSpPr/>
          <p:nvPr userDrawn="1"/>
        </p:nvSpPr>
        <p:spPr bwMode="white">
          <a:xfrm>
            <a:off x="5280149" y="423319"/>
            <a:ext cx="3267000" cy="3348000"/>
          </a:xfrm>
          <a:prstGeom prst="ellipse">
            <a:avLst/>
          </a:prstGeom>
          <a:noFill/>
          <a:ln w="123825">
            <a:solidFill>
              <a:schemeClr val="accent3"/>
            </a:solidFill>
          </a:ln>
          <a:effectLst>
            <a:outerShdw blurRad="63500" sx="102000" sy="102000" algn="ctr" rotWithShape="0">
              <a:prstClr val="black">
                <a:alpha val="40000"/>
              </a:prstClr>
            </a:outerShdw>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rtl="0"/>
            <a:endParaRPr lang="fr-FR" sz="1050" noProof="0"/>
          </a:p>
        </p:txBody>
      </p:sp>
      <p:sp>
        <p:nvSpPr>
          <p:cNvPr id="8" name="Rectangle 7" title="Forme d’arrière-plan"/>
          <p:cNvSpPr/>
          <p:nvPr/>
        </p:nvSpPr>
        <p:spPr>
          <a:xfrm>
            <a:off x="0" y="282"/>
            <a:ext cx="4572000" cy="514321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re 1"/>
          <p:cNvSpPr>
            <a:spLocks noGrp="1"/>
          </p:cNvSpPr>
          <p:nvPr>
            <p:ph type="title"/>
          </p:nvPr>
        </p:nvSpPr>
        <p:spPr bwMode="white">
          <a:xfrm>
            <a:off x="439685" y="300499"/>
            <a:ext cx="3643845" cy="1071102"/>
          </a:xfrm>
        </p:spPr>
        <p:txBody>
          <a:bodyPr rtlCol="0" anchor="ctr" anchorCtr="0">
            <a:noAutofit/>
          </a:bodyPr>
          <a:lstStyle>
            <a:lvl1pPr algn="ctr">
              <a:lnSpc>
                <a:spcPct val="84000"/>
              </a:lnSpc>
              <a:defRPr sz="3600" baseline="0">
                <a:solidFill>
                  <a:schemeClr val="bg1"/>
                </a:solidFill>
              </a:defRPr>
            </a:lvl1pPr>
          </a:lstStyle>
          <a:p>
            <a:pPr rtl="0"/>
            <a:r>
              <a:rPr lang="fr-FR" noProof="0"/>
              <a:t>Modifiez le style du titre</a:t>
            </a:r>
          </a:p>
        </p:txBody>
      </p:sp>
      <p:sp>
        <p:nvSpPr>
          <p:cNvPr id="4" name="Espace réservé du texte 3"/>
          <p:cNvSpPr>
            <a:spLocks noGrp="1"/>
          </p:cNvSpPr>
          <p:nvPr>
            <p:ph type="body" sz="half" idx="2" hasCustomPrompt="1"/>
          </p:nvPr>
        </p:nvSpPr>
        <p:spPr>
          <a:xfrm>
            <a:off x="439685" y="1585451"/>
            <a:ext cx="3643845" cy="3185390"/>
          </a:xfrm>
        </p:spPr>
        <p:txBody>
          <a:bodyPr rtlCol="0"/>
          <a:lstStyle>
            <a:lvl1pPr marL="214630" indent="-214630">
              <a:lnSpc>
                <a:spcPct val="100000"/>
              </a:lnSpc>
              <a:spcBef>
                <a:spcPts val="0"/>
              </a:spcBef>
              <a:spcAft>
                <a:spcPts val="75"/>
              </a:spcAft>
              <a:buFont typeface="Arial" panose="020B0604020202020204" pitchFamily="34" charset="0"/>
              <a:buChar char="•"/>
              <a:defRPr sz="1350">
                <a:solidFill>
                  <a:schemeClr val="bg1"/>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rtl="0"/>
            <a:r>
              <a:rPr lang="fr-FR" noProof="0"/>
              <a:t>Modifiez les styles du texte</a:t>
            </a:r>
          </a:p>
        </p:txBody>
      </p:sp>
      <p:sp>
        <p:nvSpPr>
          <p:cNvPr id="5" name="Espace réservé de la date 4"/>
          <p:cNvSpPr>
            <a:spLocks noGrp="1"/>
          </p:cNvSpPr>
          <p:nvPr>
            <p:ph type="dt" sz="half" idx="10"/>
          </p:nvPr>
        </p:nvSpPr>
        <p:spPr>
          <a:xfrm>
            <a:off x="439684" y="4832665"/>
            <a:ext cx="993242" cy="303461"/>
          </a:xfrm>
        </p:spPr>
        <p:txBody>
          <a:bodyPr rtlCol="0"/>
          <a:lstStyle>
            <a:lvl1pPr>
              <a:defRPr>
                <a:solidFill>
                  <a:schemeClr val="bg1"/>
                </a:solidFill>
              </a:defRPr>
            </a:lvl1pPr>
          </a:lstStyle>
          <a:p>
            <a:pPr rtl="0"/>
            <a:fld id="{B8A2FB9B-EC66-474E-9061-17614B0DC501}" type="datetime1">
              <a:rPr lang="fr-FR" noProof="0" smtClean="0"/>
              <a:t>21/12/2022</a:t>
            </a:fld>
            <a:endParaRPr lang="fr-FR" noProof="0"/>
          </a:p>
        </p:txBody>
      </p:sp>
      <p:sp>
        <p:nvSpPr>
          <p:cNvPr id="6" name="Espace réservé du pied de page 5"/>
          <p:cNvSpPr>
            <a:spLocks noGrp="1"/>
          </p:cNvSpPr>
          <p:nvPr>
            <p:ph type="ftr" sz="quarter" idx="11"/>
          </p:nvPr>
        </p:nvSpPr>
        <p:spPr>
          <a:xfrm>
            <a:off x="2119033" y="4840039"/>
            <a:ext cx="1964497" cy="303461"/>
          </a:xfrm>
        </p:spPr>
        <p:txBody>
          <a:bodyPr rtlCol="0"/>
          <a:lstStyle>
            <a:lvl1pPr>
              <a:defRPr>
                <a:solidFill>
                  <a:schemeClr val="bg1"/>
                </a:solidFill>
              </a:defRPr>
            </a:lvl1pPr>
          </a:lstStyle>
          <a:p>
            <a:pPr rtl="0"/>
            <a:r>
              <a:rPr lang="fr-FR" noProof="0"/>
              <a:t>Ajouter un pied de page </a:t>
            </a:r>
          </a:p>
        </p:txBody>
      </p:sp>
      <p:sp>
        <p:nvSpPr>
          <p:cNvPr id="7" name="Espace réservé du numéro de diapositive 6"/>
          <p:cNvSpPr>
            <a:spLocks noGrp="1"/>
          </p:cNvSpPr>
          <p:nvPr>
            <p:ph type="sldNum" sz="quarter" idx="12"/>
          </p:nvPr>
        </p:nvSpPr>
        <p:spPr>
          <a:xfrm>
            <a:off x="7640954" y="4840039"/>
            <a:ext cx="1197219" cy="303461"/>
          </a:xfrm>
        </p:spPr>
        <p:txBody>
          <a:bodyPr rtlCol="0"/>
          <a:lstStyle>
            <a:lvl1pPr>
              <a:defRPr>
                <a:solidFill>
                  <a:schemeClr val="tx2"/>
                </a:solidFill>
              </a:defRPr>
            </a:lvl1pPr>
          </a:lstStyle>
          <a:p>
            <a:pPr rtl="0"/>
            <a:fld id="{B38049E5-7B53-4E85-8972-7D6C4BCE5BB9}" type="slidenum">
              <a:rPr lang="fr-FR" noProof="0" smtClean="0"/>
              <a:t>‹#›</a:t>
            </a:fld>
            <a:endParaRPr lang="fr-FR" noProof="0"/>
          </a:p>
        </p:txBody>
      </p:sp>
      <p:sp>
        <p:nvSpPr>
          <p:cNvPr id="9" name="Rectangle 8" title="Barre de séparation"/>
          <p:cNvSpPr/>
          <p:nvPr/>
        </p:nvSpPr>
        <p:spPr>
          <a:xfrm>
            <a:off x="4518000" y="0"/>
            <a:ext cx="108000" cy="51435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Espace réservé d’image 12"/>
          <p:cNvSpPr>
            <a:spLocks noGrp="1"/>
          </p:cNvSpPr>
          <p:nvPr>
            <p:ph type="pic" sz="quarter" idx="13" hasCustomPrompt="1"/>
          </p:nvPr>
        </p:nvSpPr>
        <p:spPr>
          <a:xfrm>
            <a:off x="5359321" y="502928"/>
            <a:ext cx="3113484" cy="3186000"/>
          </a:xfrm>
          <a:prstGeom prst="ellipse">
            <a:avLst/>
          </a:prstGeom>
          <a:ln w="38100">
            <a:solidFill>
              <a:schemeClr val="bg2"/>
            </a:solidFill>
          </a:ln>
          <a:effectLst>
            <a:innerShdw blurRad="114300">
              <a:prstClr val="black"/>
            </a:innerShdw>
          </a:effectLst>
        </p:spPr>
        <p:txBody>
          <a:bodyPr rtlCol="0" anchor="ctr" anchorCtr="0"/>
          <a:lstStyle>
            <a:lvl1pPr>
              <a:defRPr>
                <a:solidFill>
                  <a:schemeClr val="bg1"/>
                </a:solidFill>
              </a:defRPr>
            </a:lvl1pPr>
          </a:lstStyle>
          <a:p>
            <a:pPr rtl="0"/>
            <a:r>
              <a:rPr lang="fr-FR" noProof="0"/>
              <a:t>Cliquez sur l’icône pour ajouter une image</a:t>
            </a:r>
          </a:p>
        </p:txBody>
      </p:sp>
      <p:sp>
        <p:nvSpPr>
          <p:cNvPr id="17" name="Espace réservé du contenu 15"/>
          <p:cNvSpPr>
            <a:spLocks noGrp="1"/>
          </p:cNvSpPr>
          <p:nvPr>
            <p:ph sz="quarter" idx="15" hasCustomPrompt="1"/>
          </p:nvPr>
        </p:nvSpPr>
        <p:spPr>
          <a:xfrm>
            <a:off x="5060471" y="3891177"/>
            <a:ext cx="3643844" cy="845180"/>
          </a:xfrm>
          <a:solidFill>
            <a:schemeClr val="bg2"/>
          </a:solidFill>
          <a:ln>
            <a:noFill/>
          </a:ln>
          <a:effectLst>
            <a:innerShdw blurRad="114300">
              <a:prstClr val="black"/>
            </a:innerShdw>
          </a:effectLst>
        </p:spPr>
        <p:txBody>
          <a:bodyPr rtlCol="0" anchor="ctr" anchorCtr="0"/>
          <a:lstStyle>
            <a:lvl1pPr marL="0" indent="0" algn="ctr">
              <a:buNone/>
              <a:defRPr sz="1350">
                <a:solidFill>
                  <a:schemeClr val="tx2">
                    <a:lumMod val="50000"/>
                  </a:schemeClr>
                </a:solidFill>
              </a:defRPr>
            </a:lvl1pPr>
            <a:lvl2pPr marL="397510" indent="0" algn="ctr">
              <a:buNone/>
              <a:defRPr sz="1350">
                <a:solidFill>
                  <a:schemeClr val="tx2">
                    <a:lumMod val="50000"/>
                  </a:schemeClr>
                </a:solidFill>
              </a:defRPr>
            </a:lvl2pPr>
            <a:lvl3pPr marL="740410" indent="0" algn="ctr">
              <a:buNone/>
              <a:defRPr sz="1200">
                <a:solidFill>
                  <a:schemeClr val="tx2">
                    <a:lumMod val="50000"/>
                  </a:schemeClr>
                </a:solidFill>
              </a:defRPr>
            </a:lvl3pPr>
            <a:lvl4pPr marL="1083310" indent="0" algn="ctr">
              <a:buNone/>
              <a:defRPr sz="1200">
                <a:solidFill>
                  <a:schemeClr val="tx2">
                    <a:lumMod val="50000"/>
                  </a:schemeClr>
                </a:solidFill>
              </a:defRPr>
            </a:lvl4pPr>
            <a:lvl5pPr marL="1426210" indent="0" algn="ctr">
              <a:buNone/>
              <a:defRPr sz="1050">
                <a:solidFill>
                  <a:schemeClr val="tx2">
                    <a:lumMod val="50000"/>
                  </a:schemeClr>
                </a:solidFill>
              </a:defRPr>
            </a:lvl5pPr>
          </a:lstStyle>
          <a:p>
            <a:pPr lvl="0" rtl="0"/>
            <a:r>
              <a:rPr lang="fr-FR" noProof="0"/>
              <a:t>Modifiez les styles du texte</a:t>
            </a:r>
          </a:p>
          <a:p>
            <a:pPr lvl="1" rtl="0"/>
            <a:r>
              <a:rPr lang="fr-FR" noProof="0"/>
              <a:t>Deuxième niveau</a:t>
            </a:r>
          </a:p>
          <a:p>
            <a:pPr lvl="2" rtl="0"/>
            <a:r>
              <a:rPr lang="fr-FR" noProof="0"/>
              <a:t>Troisième niveau</a:t>
            </a:r>
          </a:p>
          <a:p>
            <a:pPr lvl="3" rtl="0"/>
            <a:r>
              <a:rPr lang="fr-FR" noProof="0"/>
              <a:t>Quatrième niveau</a:t>
            </a:r>
          </a:p>
          <a:p>
            <a:pPr lvl="4" rtl="0"/>
            <a:r>
              <a:rPr lang="fr-FR" noProof="0"/>
              <a:t>Cinquième niveau</a:t>
            </a:r>
          </a:p>
        </p:txBody>
      </p:sp>
      <p:sp>
        <p:nvSpPr>
          <p:cNvPr id="21" name="Forme de L 20"/>
          <p:cNvSpPr>
            <a:spLocks noChangeAspect="1"/>
          </p:cNvSpPr>
          <p:nvPr userDrawn="1"/>
        </p:nvSpPr>
        <p:spPr>
          <a:xfrm flipV="1">
            <a:off x="387696" y="251287"/>
            <a:ext cx="302401" cy="296713"/>
          </a:xfrm>
          <a:prstGeom prst="corner">
            <a:avLst>
              <a:gd name="adj1" fmla="val 4470"/>
              <a:gd name="adj2" fmla="val 4823"/>
            </a:avLst>
          </a:prstGeom>
          <a:solidFill>
            <a:schemeClr val="bg2"/>
          </a:solidFill>
          <a:ln w="12700">
            <a:solidFill>
              <a:schemeClr val="bg2"/>
            </a:solidFill>
          </a:ln>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rtl="0"/>
            <a:endParaRPr lang="fr-FR" sz="1050" noProof="0"/>
          </a:p>
        </p:txBody>
      </p:sp>
      <p:sp>
        <p:nvSpPr>
          <p:cNvPr id="23" name="Forme de L 22"/>
          <p:cNvSpPr>
            <a:spLocks noChangeAspect="1"/>
          </p:cNvSpPr>
          <p:nvPr userDrawn="1"/>
        </p:nvSpPr>
        <p:spPr>
          <a:xfrm flipH="1" flipV="1">
            <a:off x="3814284" y="247719"/>
            <a:ext cx="308197" cy="302401"/>
          </a:xfrm>
          <a:prstGeom prst="corner">
            <a:avLst>
              <a:gd name="adj1" fmla="val 4470"/>
              <a:gd name="adj2" fmla="val 4823"/>
            </a:avLst>
          </a:prstGeom>
          <a:solidFill>
            <a:schemeClr val="bg2"/>
          </a:solidFill>
          <a:ln w="12700">
            <a:solidFill>
              <a:schemeClr val="bg2"/>
            </a:solidFill>
          </a:ln>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rtl="0"/>
            <a:endParaRPr lang="fr-FR" sz="1050" noProof="0"/>
          </a:p>
        </p:txBody>
      </p:sp>
      <p:sp>
        <p:nvSpPr>
          <p:cNvPr id="24" name="Forme de L 23"/>
          <p:cNvSpPr>
            <a:spLocks noChangeAspect="1"/>
          </p:cNvSpPr>
          <p:nvPr userDrawn="1"/>
        </p:nvSpPr>
        <p:spPr>
          <a:xfrm>
            <a:off x="392113" y="1107696"/>
            <a:ext cx="302401" cy="296713"/>
          </a:xfrm>
          <a:prstGeom prst="corner">
            <a:avLst>
              <a:gd name="adj1" fmla="val 4470"/>
              <a:gd name="adj2" fmla="val 4823"/>
            </a:avLst>
          </a:prstGeom>
          <a:solidFill>
            <a:schemeClr val="bg2"/>
          </a:solidFill>
          <a:ln w="12700">
            <a:solidFill>
              <a:schemeClr val="bg2"/>
            </a:solidFill>
          </a:ln>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rtl="0"/>
            <a:endParaRPr lang="fr-FR" sz="1050" noProof="0"/>
          </a:p>
        </p:txBody>
      </p:sp>
      <p:sp>
        <p:nvSpPr>
          <p:cNvPr id="25" name="Forme de L 24"/>
          <p:cNvSpPr>
            <a:spLocks noChangeAspect="1"/>
          </p:cNvSpPr>
          <p:nvPr userDrawn="1"/>
        </p:nvSpPr>
        <p:spPr>
          <a:xfrm flipH="1">
            <a:off x="3811327" y="1111501"/>
            <a:ext cx="308197" cy="302401"/>
          </a:xfrm>
          <a:prstGeom prst="corner">
            <a:avLst>
              <a:gd name="adj1" fmla="val 4470"/>
              <a:gd name="adj2" fmla="val 4823"/>
            </a:avLst>
          </a:prstGeom>
          <a:solidFill>
            <a:schemeClr val="bg2"/>
          </a:solidFill>
          <a:ln w="12700">
            <a:solidFill>
              <a:schemeClr val="bg2"/>
            </a:solidFill>
          </a:ln>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rtl="0"/>
            <a:endParaRPr lang="fr-FR" sz="1050" noProof="0"/>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Contenu avec légende">
    <p:bg bwMode="ltGray">
      <p:bgPr>
        <a:solidFill>
          <a:schemeClr val="bg2"/>
        </a:solidFill>
        <a:effectLst/>
      </p:bgPr>
    </p:bg>
    <p:spTree>
      <p:nvGrpSpPr>
        <p:cNvPr id="1" name=""/>
        <p:cNvGrpSpPr/>
        <p:nvPr/>
      </p:nvGrpSpPr>
      <p:grpSpPr>
        <a:xfrm>
          <a:off x="0" y="0"/>
          <a:ext cx="0" cy="0"/>
          <a:chOff x="0" y="0"/>
          <a:chExt cx="0" cy="0"/>
        </a:xfrm>
      </p:grpSpPr>
      <p:sp>
        <p:nvSpPr>
          <p:cNvPr id="14" name="Rectangle 13"/>
          <p:cNvSpPr/>
          <p:nvPr userDrawn="1"/>
        </p:nvSpPr>
        <p:spPr>
          <a:xfrm>
            <a:off x="4936292" y="303461"/>
            <a:ext cx="3893382" cy="4536579"/>
          </a:xfrm>
          <a:prstGeom prst="rect">
            <a:avLst/>
          </a:prstGeom>
          <a:gradFill flip="none" rotWithShape="1">
            <a:gsLst>
              <a:gs pos="0">
                <a:schemeClr val="tx2">
                  <a:lumMod val="50000"/>
                </a:schemeClr>
              </a:gs>
              <a:gs pos="36000">
                <a:schemeClr val="tx2"/>
              </a:gs>
              <a:gs pos="69000">
                <a:schemeClr val="tx2">
                  <a:lumMod val="75000"/>
                </a:schemeClr>
              </a:gs>
              <a:gs pos="97000">
                <a:schemeClr val="tx2">
                  <a:lumMod val="50000"/>
                </a:schemeClr>
              </a:gs>
            </a:gsLst>
            <a:lin ang="2700000" scaled="1"/>
            <a:tileRect/>
          </a:gradFill>
          <a:ln>
            <a:noFill/>
          </a:ln>
          <a:effectLst>
            <a:outerShdw blurRad="63500" sx="102000" sy="102000" algn="ctr" rotWithShape="0">
              <a:prstClr val="black">
                <a:alpha val="20000"/>
              </a:prstClr>
            </a:outerShdw>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rtl="0"/>
            <a:endParaRPr lang="fr-FR" sz="1050" noProof="0"/>
          </a:p>
        </p:txBody>
      </p:sp>
      <p:sp>
        <p:nvSpPr>
          <p:cNvPr id="8" name="Rectangle 7" title="Forme d’arrière-plan"/>
          <p:cNvSpPr/>
          <p:nvPr/>
        </p:nvSpPr>
        <p:spPr>
          <a:xfrm>
            <a:off x="0" y="282"/>
            <a:ext cx="4572000" cy="514321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re 1"/>
          <p:cNvSpPr>
            <a:spLocks noGrp="1"/>
          </p:cNvSpPr>
          <p:nvPr>
            <p:ph type="title"/>
          </p:nvPr>
        </p:nvSpPr>
        <p:spPr bwMode="white">
          <a:xfrm>
            <a:off x="439685" y="300499"/>
            <a:ext cx="3643845" cy="1071102"/>
          </a:xfrm>
        </p:spPr>
        <p:txBody>
          <a:bodyPr rtlCol="0" anchor="ctr" anchorCtr="0">
            <a:noAutofit/>
          </a:bodyPr>
          <a:lstStyle>
            <a:lvl1pPr algn="ctr">
              <a:lnSpc>
                <a:spcPct val="84000"/>
              </a:lnSpc>
              <a:defRPr sz="3600" baseline="0">
                <a:solidFill>
                  <a:schemeClr val="bg1"/>
                </a:solidFill>
              </a:defRPr>
            </a:lvl1pPr>
          </a:lstStyle>
          <a:p>
            <a:pPr rtl="0"/>
            <a:r>
              <a:rPr lang="fr-FR" noProof="0"/>
              <a:t>Modifiez le style du titre</a:t>
            </a:r>
          </a:p>
        </p:txBody>
      </p:sp>
      <p:sp>
        <p:nvSpPr>
          <p:cNvPr id="4" name="Espace réservé du texte 3"/>
          <p:cNvSpPr>
            <a:spLocks noGrp="1"/>
          </p:cNvSpPr>
          <p:nvPr>
            <p:ph type="body" sz="half" idx="2" hasCustomPrompt="1"/>
          </p:nvPr>
        </p:nvSpPr>
        <p:spPr>
          <a:xfrm>
            <a:off x="439685" y="1585451"/>
            <a:ext cx="3643845" cy="3185390"/>
          </a:xfrm>
        </p:spPr>
        <p:txBody>
          <a:bodyPr rtlCol="0"/>
          <a:lstStyle>
            <a:lvl1pPr marL="214630" indent="-214630">
              <a:lnSpc>
                <a:spcPct val="100000"/>
              </a:lnSpc>
              <a:spcBef>
                <a:spcPts val="0"/>
              </a:spcBef>
              <a:spcAft>
                <a:spcPts val="75"/>
              </a:spcAft>
              <a:buFont typeface="Arial" panose="020B0604020202020204" pitchFamily="34" charset="0"/>
              <a:buChar char="•"/>
              <a:defRPr sz="1350">
                <a:solidFill>
                  <a:schemeClr val="bg1"/>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rtl="0"/>
            <a:r>
              <a:rPr lang="fr-FR" noProof="0"/>
              <a:t>Modifiez les styles du texte</a:t>
            </a:r>
          </a:p>
        </p:txBody>
      </p:sp>
      <p:sp>
        <p:nvSpPr>
          <p:cNvPr id="5" name="Espace réservé de la date 4"/>
          <p:cNvSpPr>
            <a:spLocks noGrp="1"/>
          </p:cNvSpPr>
          <p:nvPr>
            <p:ph type="dt" sz="half" idx="10"/>
          </p:nvPr>
        </p:nvSpPr>
        <p:spPr>
          <a:xfrm>
            <a:off x="439684" y="4832665"/>
            <a:ext cx="993242" cy="303461"/>
          </a:xfrm>
        </p:spPr>
        <p:txBody>
          <a:bodyPr rtlCol="0"/>
          <a:lstStyle>
            <a:lvl1pPr>
              <a:defRPr>
                <a:solidFill>
                  <a:schemeClr val="bg1"/>
                </a:solidFill>
              </a:defRPr>
            </a:lvl1pPr>
          </a:lstStyle>
          <a:p>
            <a:pPr rtl="0"/>
            <a:fld id="{EE0D48A6-2D18-4393-B14A-C5443A9FD931}" type="datetime1">
              <a:rPr lang="fr-FR" noProof="0" smtClean="0"/>
              <a:t>21/12/2022</a:t>
            </a:fld>
            <a:endParaRPr lang="fr-FR" noProof="0"/>
          </a:p>
        </p:txBody>
      </p:sp>
      <p:sp>
        <p:nvSpPr>
          <p:cNvPr id="6" name="Espace réservé du pied de page 5"/>
          <p:cNvSpPr>
            <a:spLocks noGrp="1"/>
          </p:cNvSpPr>
          <p:nvPr>
            <p:ph type="ftr" sz="quarter" idx="11"/>
          </p:nvPr>
        </p:nvSpPr>
        <p:spPr>
          <a:xfrm>
            <a:off x="2119033" y="4840039"/>
            <a:ext cx="1964497" cy="303461"/>
          </a:xfrm>
        </p:spPr>
        <p:txBody>
          <a:bodyPr rtlCol="0"/>
          <a:lstStyle>
            <a:lvl1pPr>
              <a:defRPr>
                <a:solidFill>
                  <a:schemeClr val="bg1"/>
                </a:solidFill>
              </a:defRPr>
            </a:lvl1pPr>
          </a:lstStyle>
          <a:p>
            <a:pPr rtl="0"/>
            <a:r>
              <a:rPr lang="fr-FR" noProof="0"/>
              <a:t>Ajouter un pied de page </a:t>
            </a:r>
          </a:p>
        </p:txBody>
      </p:sp>
      <p:sp>
        <p:nvSpPr>
          <p:cNvPr id="7" name="Espace réservé du numéro de diapositive 6"/>
          <p:cNvSpPr>
            <a:spLocks noGrp="1"/>
          </p:cNvSpPr>
          <p:nvPr>
            <p:ph type="sldNum" sz="quarter" idx="12"/>
          </p:nvPr>
        </p:nvSpPr>
        <p:spPr>
          <a:xfrm>
            <a:off x="7640954" y="4840039"/>
            <a:ext cx="1197219" cy="303461"/>
          </a:xfrm>
        </p:spPr>
        <p:txBody>
          <a:bodyPr rtlCol="0"/>
          <a:lstStyle>
            <a:lvl1pPr>
              <a:defRPr>
                <a:solidFill>
                  <a:schemeClr val="tx2"/>
                </a:solidFill>
              </a:defRPr>
            </a:lvl1pPr>
          </a:lstStyle>
          <a:p>
            <a:pPr rtl="0"/>
            <a:fld id="{B38049E5-7B53-4E85-8972-7D6C4BCE5BB9}" type="slidenum">
              <a:rPr lang="fr-FR" noProof="0" smtClean="0"/>
              <a:t>‹#›</a:t>
            </a:fld>
            <a:endParaRPr lang="fr-FR" noProof="0"/>
          </a:p>
        </p:txBody>
      </p:sp>
      <p:sp>
        <p:nvSpPr>
          <p:cNvPr id="9" name="Rectangle 8" title="Barre de séparation"/>
          <p:cNvSpPr/>
          <p:nvPr/>
        </p:nvSpPr>
        <p:spPr>
          <a:xfrm>
            <a:off x="4518000" y="0"/>
            <a:ext cx="108000" cy="51435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Forme de L 20"/>
          <p:cNvSpPr>
            <a:spLocks noChangeAspect="1"/>
          </p:cNvSpPr>
          <p:nvPr userDrawn="1"/>
        </p:nvSpPr>
        <p:spPr>
          <a:xfrm flipV="1">
            <a:off x="387696" y="251287"/>
            <a:ext cx="302401" cy="296713"/>
          </a:xfrm>
          <a:prstGeom prst="corner">
            <a:avLst>
              <a:gd name="adj1" fmla="val 4470"/>
              <a:gd name="adj2" fmla="val 4823"/>
            </a:avLst>
          </a:prstGeom>
          <a:solidFill>
            <a:schemeClr val="bg2"/>
          </a:solidFill>
          <a:ln w="12700">
            <a:solidFill>
              <a:schemeClr val="bg2"/>
            </a:solidFill>
          </a:ln>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rtl="0"/>
            <a:endParaRPr lang="fr-FR" sz="1050" noProof="0"/>
          </a:p>
        </p:txBody>
      </p:sp>
      <p:sp>
        <p:nvSpPr>
          <p:cNvPr id="23" name="Forme de L 22"/>
          <p:cNvSpPr>
            <a:spLocks noChangeAspect="1"/>
          </p:cNvSpPr>
          <p:nvPr userDrawn="1"/>
        </p:nvSpPr>
        <p:spPr>
          <a:xfrm flipH="1" flipV="1">
            <a:off x="3814284" y="247719"/>
            <a:ext cx="308197" cy="302401"/>
          </a:xfrm>
          <a:prstGeom prst="corner">
            <a:avLst>
              <a:gd name="adj1" fmla="val 4470"/>
              <a:gd name="adj2" fmla="val 4823"/>
            </a:avLst>
          </a:prstGeom>
          <a:solidFill>
            <a:schemeClr val="bg2"/>
          </a:solidFill>
          <a:ln w="12700">
            <a:solidFill>
              <a:schemeClr val="bg2"/>
            </a:solidFill>
          </a:ln>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rtl="0"/>
            <a:endParaRPr lang="fr-FR" sz="1050" noProof="0"/>
          </a:p>
        </p:txBody>
      </p:sp>
      <p:sp>
        <p:nvSpPr>
          <p:cNvPr id="24" name="Forme de L 23"/>
          <p:cNvSpPr>
            <a:spLocks noChangeAspect="1"/>
          </p:cNvSpPr>
          <p:nvPr userDrawn="1"/>
        </p:nvSpPr>
        <p:spPr>
          <a:xfrm>
            <a:off x="392113" y="1107696"/>
            <a:ext cx="302401" cy="296713"/>
          </a:xfrm>
          <a:prstGeom prst="corner">
            <a:avLst>
              <a:gd name="adj1" fmla="val 4470"/>
              <a:gd name="adj2" fmla="val 4823"/>
            </a:avLst>
          </a:prstGeom>
          <a:solidFill>
            <a:schemeClr val="bg2"/>
          </a:solidFill>
          <a:ln w="12700">
            <a:solidFill>
              <a:schemeClr val="bg2"/>
            </a:solidFill>
          </a:ln>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rtl="0"/>
            <a:endParaRPr lang="fr-FR" sz="1050" noProof="0"/>
          </a:p>
        </p:txBody>
      </p:sp>
      <p:sp>
        <p:nvSpPr>
          <p:cNvPr id="25" name="Forme de L 24"/>
          <p:cNvSpPr>
            <a:spLocks noChangeAspect="1"/>
          </p:cNvSpPr>
          <p:nvPr userDrawn="1"/>
        </p:nvSpPr>
        <p:spPr>
          <a:xfrm flipH="1">
            <a:off x="3811327" y="1111501"/>
            <a:ext cx="308197" cy="302401"/>
          </a:xfrm>
          <a:prstGeom prst="corner">
            <a:avLst>
              <a:gd name="adj1" fmla="val 4470"/>
              <a:gd name="adj2" fmla="val 4823"/>
            </a:avLst>
          </a:prstGeom>
          <a:solidFill>
            <a:schemeClr val="bg2"/>
          </a:solidFill>
          <a:ln w="12700">
            <a:solidFill>
              <a:schemeClr val="bg2"/>
            </a:solidFill>
          </a:ln>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rtl="0"/>
            <a:endParaRPr lang="fr-FR" sz="1050" noProof="0"/>
          </a:p>
        </p:txBody>
      </p:sp>
      <p:sp>
        <p:nvSpPr>
          <p:cNvPr id="18" name="Espace réservé du contenu 2"/>
          <p:cNvSpPr>
            <a:spLocks noGrp="1"/>
          </p:cNvSpPr>
          <p:nvPr>
            <p:ph idx="1" hasCustomPrompt="1"/>
          </p:nvPr>
        </p:nvSpPr>
        <p:spPr>
          <a:xfrm>
            <a:off x="5021520" y="388856"/>
            <a:ext cx="3682796" cy="4319833"/>
          </a:xfrm>
          <a:solidFill>
            <a:schemeClr val="bg2"/>
          </a:solidFill>
          <a:ln>
            <a:noFill/>
          </a:ln>
          <a:effectLst>
            <a:innerShdw blurRad="114300">
              <a:prstClr val="black"/>
            </a:innerShdw>
          </a:effectLst>
        </p:spPr>
        <p:txBody>
          <a:bodyPr vert="horz" lIns="91440" tIns="45720" rIns="91440" bIns="45720" rtlCol="0" anchor="ctr" anchorCtr="0">
            <a:noAutofit/>
          </a:bodyPr>
          <a:lstStyle>
            <a:lvl1pPr>
              <a:defRPr lang="en-US" sz="1350">
                <a:solidFill>
                  <a:schemeClr val="tx2">
                    <a:lumMod val="50000"/>
                  </a:schemeClr>
                </a:solidFill>
              </a:defRPr>
            </a:lvl1pPr>
            <a:lvl2pPr>
              <a:defRPr lang="en-US" sz="1350">
                <a:solidFill>
                  <a:schemeClr val="tx2">
                    <a:lumMod val="50000"/>
                  </a:schemeClr>
                </a:solidFill>
              </a:defRPr>
            </a:lvl2pPr>
            <a:lvl3pPr>
              <a:defRPr lang="en-US" sz="1200">
                <a:solidFill>
                  <a:schemeClr val="tx2">
                    <a:lumMod val="50000"/>
                  </a:schemeClr>
                </a:solidFill>
              </a:defRPr>
            </a:lvl3pPr>
            <a:lvl4pPr>
              <a:defRPr lang="en-US" sz="1200">
                <a:solidFill>
                  <a:schemeClr val="tx2">
                    <a:lumMod val="50000"/>
                  </a:schemeClr>
                </a:solidFill>
              </a:defRPr>
            </a:lvl4pPr>
            <a:lvl5pPr>
              <a:defRPr lang="en-US" sz="1050">
                <a:solidFill>
                  <a:schemeClr val="tx2">
                    <a:lumMod val="50000"/>
                  </a:schemeClr>
                </a:solidFill>
              </a:defRPr>
            </a:lvl5pPr>
          </a:lstStyle>
          <a:p>
            <a:pPr marL="0" marR="0" lvl="0" indent="0" algn="ctr" defTabSz="685800" rtl="0" eaLnBrk="1" fontAlgn="auto" latinLnBrk="0" hangingPunct="1">
              <a:lnSpc>
                <a:spcPct val="94000"/>
              </a:lnSpc>
              <a:spcBef>
                <a:spcPts val="750"/>
              </a:spcBef>
              <a:spcAft>
                <a:spcPts val="150"/>
              </a:spcAft>
              <a:buClrTx/>
              <a:buSzTx/>
              <a:buFont typeface="Arial" panose="020B0604020202020204" pitchFamily="34" charset="0"/>
              <a:buNone/>
              <a:defRPr/>
            </a:pPr>
            <a:r>
              <a:rPr lang="fr-FR" noProof="0"/>
              <a:t>Modifiez les styles du texte</a:t>
            </a:r>
          </a:p>
          <a:p>
            <a:pPr marL="0" lvl="1" indent="0" algn="ctr" rtl="0">
              <a:buNone/>
            </a:pPr>
            <a:r>
              <a:rPr lang="fr-FR" noProof="0"/>
              <a:t>Deuxième niveau</a:t>
            </a:r>
          </a:p>
          <a:p>
            <a:pPr marL="0" lvl="2" indent="0" algn="ctr" rtl="0">
              <a:buNone/>
            </a:pPr>
            <a:r>
              <a:rPr lang="fr-FR" noProof="0"/>
              <a:t>Troisième niveau</a:t>
            </a:r>
          </a:p>
          <a:p>
            <a:pPr marL="0" lvl="3" indent="0" algn="ctr" rtl="0">
              <a:buNone/>
            </a:pPr>
            <a:r>
              <a:rPr lang="fr-FR" noProof="0"/>
              <a:t>Quatrième niveau</a:t>
            </a:r>
          </a:p>
          <a:p>
            <a:pPr marL="0" lvl="4" indent="0" algn="ctr" rtl="0">
              <a:buNone/>
            </a:pPr>
            <a:r>
              <a:rPr lang="fr-FR" noProof="0"/>
              <a:t>Cinquième niveau</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Quote">
  <p:cSld name="CUSTOM_2_1_1_1">
    <p:spTree>
      <p:nvGrpSpPr>
        <p:cNvPr id="1" name="Shape 174"/>
        <p:cNvGrpSpPr/>
        <p:nvPr/>
      </p:nvGrpSpPr>
      <p:grpSpPr>
        <a:xfrm>
          <a:off x="0" y="0"/>
          <a:ext cx="0" cy="0"/>
          <a:chOff x="0" y="0"/>
          <a:chExt cx="0" cy="0"/>
        </a:xfrm>
      </p:grpSpPr>
      <p:pic>
        <p:nvPicPr>
          <p:cNvPr id="175" name="Google Shape;175;p23"/>
          <p:cNvPicPr preferRelativeResize="0"/>
          <p:nvPr/>
        </p:nvPicPr>
        <p:blipFill rotWithShape="1">
          <a:blip r:embed="rId2"/>
          <a:srcRect t="19" b="19"/>
          <a:stretch>
            <a:fillRect/>
          </a:stretch>
        </p:blipFill>
        <p:spPr>
          <a:xfrm>
            <a:off x="-59828" y="-56990"/>
            <a:ext cx="9317824" cy="5240026"/>
          </a:xfrm>
          <a:prstGeom prst="rect">
            <a:avLst/>
          </a:prstGeom>
          <a:noFill/>
          <a:ln>
            <a:noFill/>
          </a:ln>
        </p:spPr>
      </p:pic>
      <p:sp>
        <p:nvSpPr>
          <p:cNvPr id="176" name="Google Shape;176;p23"/>
          <p:cNvSpPr txBox="1">
            <a:spLocks noGrp="1"/>
          </p:cNvSpPr>
          <p:nvPr>
            <p:ph type="title"/>
          </p:nvPr>
        </p:nvSpPr>
        <p:spPr>
          <a:xfrm>
            <a:off x="831975" y="3534599"/>
            <a:ext cx="5841900" cy="618600"/>
          </a:xfrm>
          <a:prstGeom prst="rect">
            <a:avLst/>
          </a:prstGeom>
        </p:spPr>
        <p:txBody>
          <a:bodyPr spcFirstLastPara="1" wrap="square" lIns="91425" tIns="0" rIns="91425" bIns="91425" anchor="t" anchorCtr="0">
            <a:noAutofit/>
          </a:bodyPr>
          <a:lstStyle>
            <a:lvl1pPr lvl="0" rtl="0">
              <a:spcBef>
                <a:spcPts val="0"/>
              </a:spcBef>
              <a:spcAft>
                <a:spcPts val="0"/>
              </a:spcAft>
              <a:buSzPts val="3100"/>
              <a:buNone/>
              <a:defRPr sz="2500"/>
            </a:lvl1pPr>
            <a:lvl2pPr lvl="1" rtl="0">
              <a:spcBef>
                <a:spcPts val="0"/>
              </a:spcBef>
              <a:spcAft>
                <a:spcPts val="0"/>
              </a:spcAft>
              <a:buSzPts val="3100"/>
              <a:buNone/>
              <a:defRPr/>
            </a:lvl2pPr>
            <a:lvl3pPr lvl="2" rtl="0">
              <a:spcBef>
                <a:spcPts val="0"/>
              </a:spcBef>
              <a:spcAft>
                <a:spcPts val="0"/>
              </a:spcAft>
              <a:buSzPts val="3100"/>
              <a:buNone/>
              <a:defRPr/>
            </a:lvl3pPr>
            <a:lvl4pPr lvl="3" rtl="0">
              <a:spcBef>
                <a:spcPts val="0"/>
              </a:spcBef>
              <a:spcAft>
                <a:spcPts val="0"/>
              </a:spcAft>
              <a:buSzPts val="3100"/>
              <a:buNone/>
              <a:defRPr/>
            </a:lvl4pPr>
            <a:lvl5pPr lvl="4" rtl="0">
              <a:spcBef>
                <a:spcPts val="0"/>
              </a:spcBef>
              <a:spcAft>
                <a:spcPts val="0"/>
              </a:spcAft>
              <a:buSzPts val="3100"/>
              <a:buNone/>
              <a:defRPr/>
            </a:lvl5pPr>
            <a:lvl6pPr lvl="5" rtl="0">
              <a:spcBef>
                <a:spcPts val="0"/>
              </a:spcBef>
              <a:spcAft>
                <a:spcPts val="0"/>
              </a:spcAft>
              <a:buSzPts val="3100"/>
              <a:buNone/>
              <a:defRPr/>
            </a:lvl6pPr>
            <a:lvl7pPr lvl="6" rtl="0">
              <a:spcBef>
                <a:spcPts val="0"/>
              </a:spcBef>
              <a:spcAft>
                <a:spcPts val="0"/>
              </a:spcAft>
              <a:buSzPts val="3100"/>
              <a:buNone/>
              <a:defRPr/>
            </a:lvl7pPr>
            <a:lvl8pPr lvl="7" rtl="0">
              <a:spcBef>
                <a:spcPts val="0"/>
              </a:spcBef>
              <a:spcAft>
                <a:spcPts val="0"/>
              </a:spcAft>
              <a:buSzPts val="3100"/>
              <a:buNone/>
              <a:defRPr/>
            </a:lvl8pPr>
            <a:lvl9pPr lvl="8" rtl="0">
              <a:spcBef>
                <a:spcPts val="0"/>
              </a:spcBef>
              <a:spcAft>
                <a:spcPts val="0"/>
              </a:spcAft>
              <a:buSzPts val="3100"/>
              <a:buNone/>
              <a:defRPr/>
            </a:lvl9pPr>
          </a:lstStyle>
          <a:p>
            <a:endParaRPr/>
          </a:p>
        </p:txBody>
      </p:sp>
      <p:sp>
        <p:nvSpPr>
          <p:cNvPr id="177" name="Google Shape;177;p23"/>
          <p:cNvSpPr txBox="1">
            <a:spLocks noGrp="1"/>
          </p:cNvSpPr>
          <p:nvPr>
            <p:ph type="subTitle" idx="1"/>
          </p:nvPr>
        </p:nvSpPr>
        <p:spPr>
          <a:xfrm>
            <a:off x="831975" y="2049150"/>
            <a:ext cx="5841900" cy="1485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800"/>
              <a:buNone/>
              <a:defRPr sz="25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grpSp>
        <p:nvGrpSpPr>
          <p:cNvPr id="178" name="Google Shape;178;p23"/>
          <p:cNvGrpSpPr/>
          <p:nvPr/>
        </p:nvGrpSpPr>
        <p:grpSpPr>
          <a:xfrm>
            <a:off x="-96950" y="-60900"/>
            <a:ext cx="8968175" cy="5265300"/>
            <a:chOff x="-96950" y="-60900"/>
            <a:chExt cx="8968175" cy="5265300"/>
          </a:xfrm>
        </p:grpSpPr>
        <p:cxnSp>
          <p:nvCxnSpPr>
            <p:cNvPr id="179" name="Google Shape;179;p23"/>
            <p:cNvCxnSpPr/>
            <p:nvPr/>
          </p:nvCxnSpPr>
          <p:spPr>
            <a:xfrm rot="10800000">
              <a:off x="-96950" y="4564511"/>
              <a:ext cx="6552900" cy="0"/>
            </a:xfrm>
            <a:prstGeom prst="straightConnector1">
              <a:avLst/>
            </a:prstGeom>
            <a:noFill/>
            <a:ln w="19050" cap="flat" cmpd="sng">
              <a:solidFill>
                <a:schemeClr val="lt2"/>
              </a:solidFill>
              <a:prstDash val="solid"/>
              <a:round/>
              <a:headEnd type="none" w="med" len="med"/>
              <a:tailEnd type="none" w="med" len="med"/>
            </a:ln>
          </p:spPr>
        </p:cxnSp>
        <p:cxnSp>
          <p:nvCxnSpPr>
            <p:cNvPr id="180" name="Google Shape;180;p23"/>
            <p:cNvCxnSpPr/>
            <p:nvPr/>
          </p:nvCxnSpPr>
          <p:spPr>
            <a:xfrm>
              <a:off x="8871225" y="-60900"/>
              <a:ext cx="0" cy="5265300"/>
            </a:xfrm>
            <a:prstGeom prst="straightConnector1">
              <a:avLst/>
            </a:prstGeom>
            <a:noFill/>
            <a:ln w="19050" cap="flat" cmpd="sng">
              <a:solidFill>
                <a:schemeClr val="lt2"/>
              </a:solidFill>
              <a:prstDash val="solid"/>
              <a:round/>
              <a:headEnd type="none" w="med" len="med"/>
              <a:tailEnd type="none" w="med" len="med"/>
            </a:ln>
          </p:spPr>
        </p:cxnSp>
      </p:gr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Image, titre et légende">
    <p:spTree>
      <p:nvGrpSpPr>
        <p:cNvPr id="1" name=""/>
        <p:cNvGrpSpPr/>
        <p:nvPr/>
      </p:nvGrpSpPr>
      <p:grpSpPr>
        <a:xfrm>
          <a:off x="0" y="0"/>
          <a:ext cx="0" cy="0"/>
          <a:chOff x="0" y="0"/>
          <a:chExt cx="0" cy="0"/>
        </a:xfrm>
      </p:grpSpPr>
      <p:sp>
        <p:nvSpPr>
          <p:cNvPr id="8" name="Rectangle 7" title="Forme d’arrière-plan"/>
          <p:cNvSpPr/>
          <p:nvPr/>
        </p:nvSpPr>
        <p:spPr>
          <a:xfrm>
            <a:off x="-1" y="282"/>
            <a:ext cx="4676174" cy="514321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p:cNvSpPr/>
          <p:nvPr userDrawn="1"/>
        </p:nvSpPr>
        <p:spPr>
          <a:xfrm>
            <a:off x="380694" y="3967316"/>
            <a:ext cx="3952537" cy="759542"/>
          </a:xfrm>
          <a:prstGeom prst="rect">
            <a:avLst/>
          </a:prstGeom>
          <a:solidFill>
            <a:schemeClr val="bg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rtl="0"/>
            <a:endParaRPr lang="fr-FR" sz="1050" noProof="0">
              <a:solidFill>
                <a:schemeClr val="accent3"/>
              </a:solidFill>
            </a:endParaRPr>
          </a:p>
        </p:txBody>
      </p:sp>
      <p:sp>
        <p:nvSpPr>
          <p:cNvPr id="11" name="Rectangle : Coins rognés en diagonale 10"/>
          <p:cNvSpPr/>
          <p:nvPr userDrawn="1"/>
        </p:nvSpPr>
        <p:spPr bwMode="white">
          <a:xfrm>
            <a:off x="380694" y="306965"/>
            <a:ext cx="3952537" cy="3549739"/>
          </a:xfrm>
          <a:prstGeom prst="snip2DiagRect">
            <a:avLst>
              <a:gd name="adj1" fmla="val 0"/>
              <a:gd name="adj2" fmla="val 10697"/>
            </a:avLst>
          </a:prstGeom>
          <a:solidFill>
            <a:schemeClr val="accent3"/>
          </a:solidFill>
          <a:ln>
            <a:noFill/>
          </a:ln>
          <a:effectLst>
            <a:outerShdw blurRad="63500" sx="102000" sy="102000" algn="ctr" rotWithShape="0">
              <a:prstClr val="black">
                <a:alpha val="40000"/>
              </a:prstClr>
            </a:outerShdw>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rtl="0"/>
            <a:endParaRPr lang="fr-FR" sz="1050" noProof="0"/>
          </a:p>
        </p:txBody>
      </p:sp>
      <p:sp>
        <p:nvSpPr>
          <p:cNvPr id="2" name="Titre 1"/>
          <p:cNvSpPr>
            <a:spLocks noGrp="1"/>
          </p:cNvSpPr>
          <p:nvPr>
            <p:ph type="title"/>
          </p:nvPr>
        </p:nvSpPr>
        <p:spPr>
          <a:xfrm>
            <a:off x="5198082" y="358024"/>
            <a:ext cx="3483000" cy="1006202"/>
          </a:xfrm>
        </p:spPr>
        <p:txBody>
          <a:bodyPr rtlCol="0" anchor="ctr" anchorCtr="0">
            <a:normAutofit/>
          </a:bodyPr>
          <a:lstStyle>
            <a:lvl1pPr algn="ctr">
              <a:lnSpc>
                <a:spcPct val="84000"/>
              </a:lnSpc>
              <a:defRPr sz="3600" baseline="0">
                <a:solidFill>
                  <a:schemeClr val="tx2"/>
                </a:solidFill>
              </a:defRPr>
            </a:lvl1pPr>
          </a:lstStyle>
          <a:p>
            <a:pPr rtl="0"/>
            <a:r>
              <a:rPr lang="fr-FR" noProof="0"/>
              <a:t>Modifiez le style du titre</a:t>
            </a:r>
          </a:p>
        </p:txBody>
      </p:sp>
      <p:sp>
        <p:nvSpPr>
          <p:cNvPr id="4" name="Espace réservé du texte 3"/>
          <p:cNvSpPr>
            <a:spLocks noGrp="1"/>
          </p:cNvSpPr>
          <p:nvPr>
            <p:ph type="body" sz="half" idx="2" hasCustomPrompt="1"/>
          </p:nvPr>
        </p:nvSpPr>
        <p:spPr>
          <a:xfrm>
            <a:off x="5198082" y="1474839"/>
            <a:ext cx="3483001" cy="3291461"/>
          </a:xfrm>
        </p:spPr>
        <p:txBody>
          <a:bodyPr rtlCol="0"/>
          <a:lstStyle>
            <a:lvl1pPr marL="214630" indent="-214630">
              <a:lnSpc>
                <a:spcPct val="100000"/>
              </a:lnSpc>
              <a:spcBef>
                <a:spcPts val="0"/>
              </a:spcBef>
              <a:spcAft>
                <a:spcPts val="0"/>
              </a:spcAft>
              <a:buFont typeface="Arial" panose="020B0604020202020204" pitchFamily="34" charset="0"/>
              <a:buChar char="•"/>
              <a:defRPr sz="1350">
                <a:solidFill>
                  <a:schemeClr val="tx2"/>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rtl="0"/>
            <a:r>
              <a:rPr lang="fr-FR" noProof="0"/>
              <a:t>Modifiez les styles du texte</a:t>
            </a:r>
          </a:p>
        </p:txBody>
      </p:sp>
      <p:sp>
        <p:nvSpPr>
          <p:cNvPr id="5" name="Espace réservé de la date 4"/>
          <p:cNvSpPr>
            <a:spLocks noGrp="1"/>
          </p:cNvSpPr>
          <p:nvPr>
            <p:ph type="dt" sz="half" idx="10"/>
          </p:nvPr>
        </p:nvSpPr>
        <p:spPr>
          <a:xfrm>
            <a:off x="380693" y="4840039"/>
            <a:ext cx="903429" cy="303461"/>
          </a:xfrm>
        </p:spPr>
        <p:txBody>
          <a:bodyPr rtlCol="0"/>
          <a:lstStyle>
            <a:lvl1pPr>
              <a:defRPr>
                <a:solidFill>
                  <a:schemeClr val="bg1"/>
                </a:solidFill>
              </a:defRPr>
            </a:lvl1pPr>
          </a:lstStyle>
          <a:p>
            <a:pPr rtl="0"/>
            <a:fld id="{D9B50B26-979C-46AE-87C7-4D60A5FFE691}" type="datetime1">
              <a:rPr lang="fr-FR" noProof="0" smtClean="0"/>
              <a:t>21/12/2022</a:t>
            </a:fld>
            <a:endParaRPr lang="fr-FR" noProof="0"/>
          </a:p>
        </p:txBody>
      </p:sp>
      <p:sp>
        <p:nvSpPr>
          <p:cNvPr id="6" name="Espace réservé du pied de page 5"/>
          <p:cNvSpPr>
            <a:spLocks noGrp="1"/>
          </p:cNvSpPr>
          <p:nvPr>
            <p:ph type="ftr" sz="quarter" idx="11"/>
          </p:nvPr>
        </p:nvSpPr>
        <p:spPr>
          <a:xfrm>
            <a:off x="2552974" y="4840039"/>
            <a:ext cx="1780256" cy="303461"/>
          </a:xfrm>
        </p:spPr>
        <p:txBody>
          <a:bodyPr rtlCol="0"/>
          <a:lstStyle>
            <a:lvl1pPr>
              <a:defRPr>
                <a:solidFill>
                  <a:schemeClr val="bg1"/>
                </a:solidFill>
              </a:defRPr>
            </a:lvl1pPr>
          </a:lstStyle>
          <a:p>
            <a:pPr rtl="0"/>
            <a:r>
              <a:rPr lang="fr-FR" noProof="0"/>
              <a:t>Ajouter un pied de page </a:t>
            </a:r>
          </a:p>
        </p:txBody>
      </p:sp>
      <p:sp>
        <p:nvSpPr>
          <p:cNvPr id="7" name="Espace réservé du numéro de diapositive 6"/>
          <p:cNvSpPr>
            <a:spLocks noGrp="1"/>
          </p:cNvSpPr>
          <p:nvPr>
            <p:ph type="sldNum" sz="quarter" idx="12"/>
          </p:nvPr>
        </p:nvSpPr>
        <p:spPr>
          <a:xfrm>
            <a:off x="7412355" y="4840039"/>
            <a:ext cx="1197219" cy="303461"/>
          </a:xfrm>
        </p:spPr>
        <p:txBody>
          <a:bodyPr rtlCol="0"/>
          <a:lstStyle>
            <a:lvl1pPr>
              <a:defRPr>
                <a:solidFill>
                  <a:schemeClr val="tx2"/>
                </a:solidFill>
              </a:defRPr>
            </a:lvl1pPr>
          </a:lstStyle>
          <a:p>
            <a:pPr rtl="0"/>
            <a:fld id="{B38049E5-7B53-4E85-8972-7D6C4BCE5BB9}" type="slidenum">
              <a:rPr lang="fr-FR" noProof="0" smtClean="0"/>
              <a:t>‹#›</a:t>
            </a:fld>
            <a:endParaRPr lang="fr-FR" noProof="0"/>
          </a:p>
        </p:txBody>
      </p:sp>
      <p:sp>
        <p:nvSpPr>
          <p:cNvPr id="9" name="Rectangle 8" title="Barre de séparation"/>
          <p:cNvSpPr/>
          <p:nvPr/>
        </p:nvSpPr>
        <p:spPr>
          <a:xfrm>
            <a:off x="4676173" y="-282"/>
            <a:ext cx="108000" cy="5157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Forme de L 11"/>
          <p:cNvSpPr>
            <a:spLocks noChangeAspect="1"/>
          </p:cNvSpPr>
          <p:nvPr userDrawn="1"/>
        </p:nvSpPr>
        <p:spPr>
          <a:xfrm flipV="1">
            <a:off x="5134328" y="279054"/>
            <a:ext cx="469478" cy="460648"/>
          </a:xfrm>
          <a:prstGeom prst="corner">
            <a:avLst>
              <a:gd name="adj1" fmla="val 4470"/>
              <a:gd name="adj2" fmla="val 4823"/>
            </a:avLst>
          </a:prstGeom>
          <a:solidFill>
            <a:schemeClr val="tx2"/>
          </a:solidFill>
          <a:ln w="28575">
            <a:solidFill>
              <a:schemeClr val="tx2"/>
            </a:solidFill>
          </a:ln>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rtl="0"/>
            <a:endParaRPr lang="fr-FR" sz="1050" noProof="0">
              <a:solidFill>
                <a:schemeClr val="tx2"/>
              </a:solidFill>
            </a:endParaRPr>
          </a:p>
        </p:txBody>
      </p:sp>
      <p:sp>
        <p:nvSpPr>
          <p:cNvPr id="13" name="Forme de L 12"/>
          <p:cNvSpPr>
            <a:spLocks noChangeAspect="1"/>
          </p:cNvSpPr>
          <p:nvPr userDrawn="1"/>
        </p:nvSpPr>
        <p:spPr>
          <a:xfrm flipH="1">
            <a:off x="8293829" y="4364644"/>
            <a:ext cx="469478" cy="460648"/>
          </a:xfrm>
          <a:prstGeom prst="corner">
            <a:avLst>
              <a:gd name="adj1" fmla="val 4470"/>
              <a:gd name="adj2" fmla="val 4823"/>
            </a:avLst>
          </a:prstGeom>
          <a:solidFill>
            <a:schemeClr val="tx2"/>
          </a:solidFill>
          <a:ln w="28575">
            <a:solidFill>
              <a:schemeClr val="tx2"/>
            </a:solidFill>
          </a:ln>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rtl="0"/>
            <a:endParaRPr lang="fr-FR" sz="1050" noProof="0">
              <a:solidFill>
                <a:schemeClr val="tx2"/>
              </a:solidFill>
            </a:endParaRPr>
          </a:p>
        </p:txBody>
      </p:sp>
      <p:sp>
        <p:nvSpPr>
          <p:cNvPr id="10" name="Espace réservé d’image 9"/>
          <p:cNvSpPr>
            <a:spLocks noGrp="1"/>
          </p:cNvSpPr>
          <p:nvPr>
            <p:ph type="pic" sz="quarter" idx="13" hasCustomPrompt="1"/>
          </p:nvPr>
        </p:nvSpPr>
        <p:spPr>
          <a:xfrm>
            <a:off x="604684" y="501447"/>
            <a:ext cx="3484988" cy="3148780"/>
          </a:xfrm>
          <a:prstGeom prst="snip2DiagRect">
            <a:avLst>
              <a:gd name="adj1" fmla="val 0"/>
              <a:gd name="adj2" fmla="val 10300"/>
            </a:avLst>
          </a:prstGeom>
          <a:ln w="38100">
            <a:solidFill>
              <a:schemeClr val="bg1"/>
            </a:solidFill>
          </a:ln>
          <a:effectLst>
            <a:innerShdw blurRad="114300">
              <a:prstClr val="black"/>
            </a:innerShdw>
          </a:effectLst>
        </p:spPr>
        <p:txBody>
          <a:bodyPr rtlCol="0"/>
          <a:lstStyle>
            <a:lvl1pPr>
              <a:defRPr>
                <a:solidFill>
                  <a:schemeClr val="bg1"/>
                </a:solidFill>
              </a:defRPr>
            </a:lvl1pPr>
          </a:lstStyle>
          <a:p>
            <a:pPr rtl="0"/>
            <a:r>
              <a:rPr lang="fr-FR" noProof="0"/>
              <a:t>Cliquez sur l’icône pour ajouter une image</a:t>
            </a:r>
          </a:p>
        </p:txBody>
      </p:sp>
      <p:sp>
        <p:nvSpPr>
          <p:cNvPr id="16" name="Espace réservé du texte 15"/>
          <p:cNvSpPr>
            <a:spLocks noGrp="1"/>
          </p:cNvSpPr>
          <p:nvPr>
            <p:ph type="body" sz="quarter" idx="14" hasCustomPrompt="1"/>
          </p:nvPr>
        </p:nvSpPr>
        <p:spPr>
          <a:xfrm>
            <a:off x="427706" y="4014314"/>
            <a:ext cx="3861000" cy="675000"/>
          </a:xfrm>
          <a:solidFill>
            <a:schemeClr val="bg2"/>
          </a:solidFill>
          <a:effectLst>
            <a:innerShdw blurRad="114300">
              <a:prstClr val="black">
                <a:alpha val="34000"/>
              </a:prstClr>
            </a:innerShdw>
          </a:effectLst>
        </p:spPr>
        <p:txBody>
          <a:bodyPr rtlCol="0" anchor="ctr" anchorCtr="0"/>
          <a:lstStyle>
            <a:lvl1pPr marL="0" indent="0" algn="ctr">
              <a:buFont typeface="Arial" panose="020B0604020202020204" pitchFamily="34" charset="0"/>
              <a:buNone/>
              <a:defRPr sz="1350">
                <a:solidFill>
                  <a:schemeClr val="accent3"/>
                </a:solidFill>
              </a:defRPr>
            </a:lvl1pPr>
            <a:lvl2pPr marL="397510" indent="0" algn="ctr">
              <a:buFont typeface="Arial" panose="020B0604020202020204" pitchFamily="34" charset="0"/>
              <a:buNone/>
              <a:defRPr sz="1350">
                <a:solidFill>
                  <a:schemeClr val="accent3"/>
                </a:solidFill>
              </a:defRPr>
            </a:lvl2pPr>
            <a:lvl3pPr marL="740410" indent="0" algn="ctr">
              <a:buFont typeface="Arial" panose="020B0604020202020204" pitchFamily="34" charset="0"/>
              <a:buNone/>
              <a:defRPr sz="1200">
                <a:solidFill>
                  <a:schemeClr val="accent3"/>
                </a:solidFill>
              </a:defRPr>
            </a:lvl3pPr>
            <a:lvl4pPr marL="1083310" indent="0" algn="ctr">
              <a:buFont typeface="Arial" panose="020B0604020202020204" pitchFamily="34" charset="0"/>
              <a:buNone/>
              <a:defRPr sz="1200">
                <a:solidFill>
                  <a:schemeClr val="accent3"/>
                </a:solidFill>
              </a:defRPr>
            </a:lvl4pPr>
            <a:lvl5pPr marL="1426210" indent="0" algn="ctr">
              <a:buFont typeface="Arial" panose="020B0604020202020204" pitchFamily="34" charset="0"/>
              <a:buNone/>
              <a:defRPr sz="1050">
                <a:solidFill>
                  <a:schemeClr val="accent3"/>
                </a:solidFill>
              </a:defRPr>
            </a:lvl5pPr>
          </a:lstStyle>
          <a:p>
            <a:pPr lvl="0" rtl="0"/>
            <a:r>
              <a:rPr lang="fr-FR" noProof="0"/>
              <a:t>Modifiez les styles du texte</a:t>
            </a:r>
          </a:p>
          <a:p>
            <a:pPr lvl="1" rtl="0"/>
            <a:r>
              <a:rPr lang="fr-FR" noProof="0"/>
              <a:t>Deuxième niveau</a:t>
            </a:r>
          </a:p>
          <a:p>
            <a:pPr lvl="2" rtl="0"/>
            <a:r>
              <a:rPr lang="fr-FR" noProof="0"/>
              <a:t>Troisième niveau</a:t>
            </a:r>
          </a:p>
          <a:p>
            <a:pPr lvl="3" rtl="0"/>
            <a:r>
              <a:rPr lang="fr-FR" noProof="0"/>
              <a:t>Quatrième niveau</a:t>
            </a:r>
          </a:p>
          <a:p>
            <a:pPr lvl="4" rtl="0"/>
            <a:r>
              <a:rPr lang="fr-FR" noProof="0"/>
              <a:t>Cinquième niveau</a:t>
            </a:r>
          </a:p>
        </p:txBody>
      </p:sp>
      <p:sp>
        <p:nvSpPr>
          <p:cNvPr id="20" name="Forme de L 19"/>
          <p:cNvSpPr>
            <a:spLocks noChangeAspect="1"/>
          </p:cNvSpPr>
          <p:nvPr userDrawn="1"/>
        </p:nvSpPr>
        <p:spPr>
          <a:xfrm flipH="1" flipV="1">
            <a:off x="8265988" y="271122"/>
            <a:ext cx="469478" cy="460648"/>
          </a:xfrm>
          <a:prstGeom prst="corner">
            <a:avLst>
              <a:gd name="adj1" fmla="val 4470"/>
              <a:gd name="adj2" fmla="val 4823"/>
            </a:avLst>
          </a:prstGeom>
          <a:solidFill>
            <a:schemeClr val="tx2"/>
          </a:solidFill>
          <a:ln w="28575">
            <a:solidFill>
              <a:schemeClr val="tx2"/>
            </a:solidFill>
          </a:ln>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rtl="0"/>
            <a:endParaRPr lang="fr-FR" sz="1050" noProof="0">
              <a:solidFill>
                <a:schemeClr val="tx2"/>
              </a:solidFill>
            </a:endParaRPr>
          </a:p>
        </p:txBody>
      </p:sp>
      <p:sp>
        <p:nvSpPr>
          <p:cNvPr id="21" name="Forme de L 20"/>
          <p:cNvSpPr>
            <a:spLocks noChangeAspect="1"/>
          </p:cNvSpPr>
          <p:nvPr userDrawn="1"/>
        </p:nvSpPr>
        <p:spPr>
          <a:xfrm>
            <a:off x="5149074" y="4364643"/>
            <a:ext cx="469478" cy="460648"/>
          </a:xfrm>
          <a:prstGeom prst="corner">
            <a:avLst>
              <a:gd name="adj1" fmla="val 4470"/>
              <a:gd name="adj2" fmla="val 4823"/>
            </a:avLst>
          </a:prstGeom>
          <a:solidFill>
            <a:schemeClr val="tx2"/>
          </a:solidFill>
          <a:ln w="28575">
            <a:solidFill>
              <a:schemeClr val="tx2"/>
            </a:solidFill>
          </a:ln>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rtl="0"/>
            <a:endParaRPr lang="fr-FR" sz="1050" noProof="0">
              <a:solidFill>
                <a:schemeClr val="tx2"/>
              </a:solidFill>
            </a:endParaRPr>
          </a:p>
        </p:txBody>
      </p:sp>
      <p:cxnSp>
        <p:nvCxnSpPr>
          <p:cNvPr id="23" name="Connecteur droit 22"/>
          <p:cNvCxnSpPr/>
          <p:nvPr userDrawn="1"/>
        </p:nvCxnSpPr>
        <p:spPr>
          <a:xfrm>
            <a:off x="5338917" y="1342104"/>
            <a:ext cx="3213000"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Image avec légende">
    <p:spTree>
      <p:nvGrpSpPr>
        <p:cNvPr id="1" name=""/>
        <p:cNvGrpSpPr/>
        <p:nvPr/>
      </p:nvGrpSpPr>
      <p:grpSpPr>
        <a:xfrm>
          <a:off x="0" y="0"/>
          <a:ext cx="0" cy="0"/>
          <a:chOff x="0" y="0"/>
          <a:chExt cx="0" cy="0"/>
        </a:xfrm>
      </p:grpSpPr>
      <p:sp>
        <p:nvSpPr>
          <p:cNvPr id="8" name="Rectangle 7" title="Forme d’arrière-plan"/>
          <p:cNvSpPr/>
          <p:nvPr/>
        </p:nvSpPr>
        <p:spPr>
          <a:xfrm>
            <a:off x="-1" y="282"/>
            <a:ext cx="4676174" cy="514321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 Coins rognés en diagonale 10"/>
          <p:cNvSpPr/>
          <p:nvPr userDrawn="1"/>
        </p:nvSpPr>
        <p:spPr bwMode="white">
          <a:xfrm>
            <a:off x="380694" y="306965"/>
            <a:ext cx="3952537" cy="4459335"/>
          </a:xfrm>
          <a:prstGeom prst="snip2DiagRect">
            <a:avLst>
              <a:gd name="adj1" fmla="val 0"/>
              <a:gd name="adj2" fmla="val 10697"/>
            </a:avLst>
          </a:prstGeom>
          <a:solidFill>
            <a:schemeClr val="accent3"/>
          </a:solidFill>
          <a:ln>
            <a:noFill/>
          </a:ln>
          <a:effectLst>
            <a:outerShdw blurRad="63500" sx="102000" sy="102000" algn="ctr" rotWithShape="0">
              <a:prstClr val="black">
                <a:alpha val="40000"/>
              </a:prstClr>
            </a:outerShdw>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rtl="0"/>
            <a:endParaRPr lang="fr-FR" sz="1050" noProof="0"/>
          </a:p>
        </p:txBody>
      </p:sp>
      <p:sp>
        <p:nvSpPr>
          <p:cNvPr id="2" name="Titre 1"/>
          <p:cNvSpPr>
            <a:spLocks noGrp="1"/>
          </p:cNvSpPr>
          <p:nvPr>
            <p:ph type="title"/>
          </p:nvPr>
        </p:nvSpPr>
        <p:spPr>
          <a:xfrm>
            <a:off x="5198082" y="358024"/>
            <a:ext cx="3483000" cy="1006202"/>
          </a:xfrm>
        </p:spPr>
        <p:txBody>
          <a:bodyPr rtlCol="0" anchor="ctr" anchorCtr="0">
            <a:normAutofit/>
          </a:bodyPr>
          <a:lstStyle>
            <a:lvl1pPr algn="ctr">
              <a:lnSpc>
                <a:spcPct val="84000"/>
              </a:lnSpc>
              <a:defRPr sz="3600" baseline="0">
                <a:solidFill>
                  <a:schemeClr val="tx2"/>
                </a:solidFill>
              </a:defRPr>
            </a:lvl1pPr>
          </a:lstStyle>
          <a:p>
            <a:pPr rtl="0"/>
            <a:r>
              <a:rPr lang="fr-FR" noProof="0"/>
              <a:t>Modifiez le style du titre</a:t>
            </a:r>
          </a:p>
        </p:txBody>
      </p:sp>
      <p:sp>
        <p:nvSpPr>
          <p:cNvPr id="4" name="Espace réservé du texte 3"/>
          <p:cNvSpPr>
            <a:spLocks noGrp="1"/>
          </p:cNvSpPr>
          <p:nvPr>
            <p:ph type="body" sz="half" idx="2" hasCustomPrompt="1"/>
          </p:nvPr>
        </p:nvSpPr>
        <p:spPr>
          <a:xfrm>
            <a:off x="5198082" y="1474839"/>
            <a:ext cx="3483001" cy="3291461"/>
          </a:xfrm>
        </p:spPr>
        <p:txBody>
          <a:bodyPr rtlCol="0"/>
          <a:lstStyle>
            <a:lvl1pPr marL="214630" indent="-214630">
              <a:lnSpc>
                <a:spcPct val="100000"/>
              </a:lnSpc>
              <a:spcBef>
                <a:spcPts val="0"/>
              </a:spcBef>
              <a:spcAft>
                <a:spcPts val="0"/>
              </a:spcAft>
              <a:buFont typeface="Arial" panose="020B0604020202020204" pitchFamily="34" charset="0"/>
              <a:buChar char="•"/>
              <a:defRPr sz="1350">
                <a:solidFill>
                  <a:schemeClr val="tx2"/>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rtl="0"/>
            <a:r>
              <a:rPr lang="fr-FR" noProof="0"/>
              <a:t>Modifiez les styles du texte</a:t>
            </a:r>
          </a:p>
        </p:txBody>
      </p:sp>
      <p:sp>
        <p:nvSpPr>
          <p:cNvPr id="5" name="Espace réservé de la date 4"/>
          <p:cNvSpPr>
            <a:spLocks noGrp="1"/>
          </p:cNvSpPr>
          <p:nvPr>
            <p:ph type="dt" sz="half" idx="10"/>
          </p:nvPr>
        </p:nvSpPr>
        <p:spPr>
          <a:xfrm>
            <a:off x="380693" y="4840039"/>
            <a:ext cx="903429" cy="303461"/>
          </a:xfrm>
        </p:spPr>
        <p:txBody>
          <a:bodyPr rtlCol="0"/>
          <a:lstStyle>
            <a:lvl1pPr>
              <a:defRPr>
                <a:solidFill>
                  <a:schemeClr val="bg1"/>
                </a:solidFill>
              </a:defRPr>
            </a:lvl1pPr>
          </a:lstStyle>
          <a:p>
            <a:pPr rtl="0"/>
            <a:fld id="{3576BC0D-6F4C-415C-9DB1-075F6048C2D2}" type="datetime1">
              <a:rPr lang="fr-FR" noProof="0" smtClean="0"/>
              <a:t>21/12/2022</a:t>
            </a:fld>
            <a:endParaRPr lang="fr-FR" noProof="0"/>
          </a:p>
        </p:txBody>
      </p:sp>
      <p:sp>
        <p:nvSpPr>
          <p:cNvPr id="6" name="Espace réservé du pied de page 5"/>
          <p:cNvSpPr>
            <a:spLocks noGrp="1"/>
          </p:cNvSpPr>
          <p:nvPr>
            <p:ph type="ftr" sz="quarter" idx="11"/>
          </p:nvPr>
        </p:nvSpPr>
        <p:spPr>
          <a:xfrm>
            <a:off x="2552974" y="4840039"/>
            <a:ext cx="1780256" cy="303461"/>
          </a:xfrm>
        </p:spPr>
        <p:txBody>
          <a:bodyPr rtlCol="0"/>
          <a:lstStyle>
            <a:lvl1pPr>
              <a:defRPr>
                <a:solidFill>
                  <a:schemeClr val="bg1"/>
                </a:solidFill>
              </a:defRPr>
            </a:lvl1pPr>
          </a:lstStyle>
          <a:p>
            <a:pPr rtl="0"/>
            <a:r>
              <a:rPr lang="fr-FR" noProof="0"/>
              <a:t>Ajouter un pied de page </a:t>
            </a:r>
          </a:p>
        </p:txBody>
      </p:sp>
      <p:sp>
        <p:nvSpPr>
          <p:cNvPr id="7" name="Espace réservé du numéro de diapositive 6"/>
          <p:cNvSpPr>
            <a:spLocks noGrp="1"/>
          </p:cNvSpPr>
          <p:nvPr>
            <p:ph type="sldNum" sz="quarter" idx="12"/>
          </p:nvPr>
        </p:nvSpPr>
        <p:spPr>
          <a:xfrm>
            <a:off x="7412355" y="4840039"/>
            <a:ext cx="1197219" cy="303461"/>
          </a:xfrm>
        </p:spPr>
        <p:txBody>
          <a:bodyPr rtlCol="0"/>
          <a:lstStyle>
            <a:lvl1pPr>
              <a:defRPr>
                <a:solidFill>
                  <a:schemeClr val="tx2"/>
                </a:solidFill>
              </a:defRPr>
            </a:lvl1pPr>
          </a:lstStyle>
          <a:p>
            <a:pPr rtl="0"/>
            <a:fld id="{B38049E5-7B53-4E85-8972-7D6C4BCE5BB9}" type="slidenum">
              <a:rPr lang="fr-FR" noProof="0" smtClean="0"/>
              <a:t>‹#›</a:t>
            </a:fld>
            <a:endParaRPr lang="fr-FR" noProof="0"/>
          </a:p>
        </p:txBody>
      </p:sp>
      <p:sp>
        <p:nvSpPr>
          <p:cNvPr id="9" name="Rectangle 8" title="Barre de séparation"/>
          <p:cNvSpPr/>
          <p:nvPr/>
        </p:nvSpPr>
        <p:spPr>
          <a:xfrm>
            <a:off x="4676173" y="-282"/>
            <a:ext cx="108000" cy="5157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Forme de L 11"/>
          <p:cNvSpPr>
            <a:spLocks noChangeAspect="1"/>
          </p:cNvSpPr>
          <p:nvPr userDrawn="1"/>
        </p:nvSpPr>
        <p:spPr>
          <a:xfrm flipV="1">
            <a:off x="5134328" y="279054"/>
            <a:ext cx="469478" cy="460648"/>
          </a:xfrm>
          <a:prstGeom prst="corner">
            <a:avLst>
              <a:gd name="adj1" fmla="val 4470"/>
              <a:gd name="adj2" fmla="val 4823"/>
            </a:avLst>
          </a:prstGeom>
          <a:solidFill>
            <a:schemeClr val="tx2"/>
          </a:solidFill>
          <a:ln w="28575">
            <a:solidFill>
              <a:schemeClr val="tx2"/>
            </a:solidFill>
          </a:ln>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rtl="0"/>
            <a:endParaRPr lang="fr-FR" sz="1050" noProof="0">
              <a:solidFill>
                <a:schemeClr val="tx2"/>
              </a:solidFill>
            </a:endParaRPr>
          </a:p>
        </p:txBody>
      </p:sp>
      <p:sp>
        <p:nvSpPr>
          <p:cNvPr id="13" name="Forme de L 12"/>
          <p:cNvSpPr>
            <a:spLocks noChangeAspect="1"/>
          </p:cNvSpPr>
          <p:nvPr userDrawn="1"/>
        </p:nvSpPr>
        <p:spPr>
          <a:xfrm flipH="1">
            <a:off x="8293829" y="4364644"/>
            <a:ext cx="469478" cy="460648"/>
          </a:xfrm>
          <a:prstGeom prst="corner">
            <a:avLst>
              <a:gd name="adj1" fmla="val 4470"/>
              <a:gd name="adj2" fmla="val 4823"/>
            </a:avLst>
          </a:prstGeom>
          <a:solidFill>
            <a:schemeClr val="tx2"/>
          </a:solidFill>
          <a:ln w="28575">
            <a:solidFill>
              <a:schemeClr val="tx2"/>
            </a:solidFill>
          </a:ln>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rtl="0"/>
            <a:endParaRPr lang="fr-FR" sz="1050" noProof="0">
              <a:solidFill>
                <a:schemeClr val="tx2"/>
              </a:solidFill>
            </a:endParaRPr>
          </a:p>
        </p:txBody>
      </p:sp>
      <p:sp>
        <p:nvSpPr>
          <p:cNvPr id="19" name="Espace réservé d’image 18"/>
          <p:cNvSpPr>
            <a:spLocks noGrp="1"/>
          </p:cNvSpPr>
          <p:nvPr>
            <p:ph type="pic" idx="1" hasCustomPrompt="1"/>
          </p:nvPr>
        </p:nvSpPr>
        <p:spPr>
          <a:xfrm>
            <a:off x="604685" y="501447"/>
            <a:ext cx="3484988" cy="4037560"/>
          </a:xfrm>
          <a:custGeom>
            <a:avLst/>
            <a:gdLst>
              <a:gd name="connsiteX0" fmla="*/ 0 w 4646651"/>
              <a:gd name="connsiteY0" fmla="*/ 0 h 5383413"/>
              <a:gd name="connsiteX1" fmla="*/ 4168046 w 4646651"/>
              <a:gd name="connsiteY1" fmla="*/ 0 h 5383413"/>
              <a:gd name="connsiteX2" fmla="*/ 4646651 w 4646651"/>
              <a:gd name="connsiteY2" fmla="*/ 478605 h 5383413"/>
              <a:gd name="connsiteX3" fmla="*/ 4646651 w 4646651"/>
              <a:gd name="connsiteY3" fmla="*/ 5383413 h 5383413"/>
              <a:gd name="connsiteX4" fmla="*/ 478605 w 4646651"/>
              <a:gd name="connsiteY4" fmla="*/ 5383413 h 5383413"/>
              <a:gd name="connsiteX5" fmla="*/ 0 w 4646651"/>
              <a:gd name="connsiteY5" fmla="*/ 4904808 h 5383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46651" h="5383413">
                <a:moveTo>
                  <a:pt x="0" y="0"/>
                </a:moveTo>
                <a:lnTo>
                  <a:pt x="4168046" y="0"/>
                </a:lnTo>
                <a:lnTo>
                  <a:pt x="4646651" y="478605"/>
                </a:lnTo>
                <a:lnTo>
                  <a:pt x="4646651" y="5383413"/>
                </a:lnTo>
                <a:lnTo>
                  <a:pt x="478605" y="5383413"/>
                </a:lnTo>
                <a:lnTo>
                  <a:pt x="0" y="4904808"/>
                </a:lnTo>
                <a:close/>
              </a:path>
            </a:pathLst>
          </a:custGeom>
          <a:ln w="57150">
            <a:solidFill>
              <a:schemeClr val="bg1"/>
            </a:solidFill>
          </a:ln>
        </p:spPr>
        <p:txBody>
          <a:bodyPr wrap="square" rtlCol="0" anchor="ctr">
            <a:noAutofit/>
          </a:bodyPr>
          <a:lstStyle>
            <a:lvl1pPr marL="0" indent="0" algn="ctr">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rtl="0"/>
            <a:r>
              <a:rPr lang="fr-FR" noProof="0"/>
              <a:t>Cliquez sur l’icône pour ajouter une image</a:t>
            </a:r>
          </a:p>
        </p:txBody>
      </p:sp>
      <p:sp>
        <p:nvSpPr>
          <p:cNvPr id="20" name="Forme de L 19"/>
          <p:cNvSpPr>
            <a:spLocks noChangeAspect="1"/>
          </p:cNvSpPr>
          <p:nvPr userDrawn="1"/>
        </p:nvSpPr>
        <p:spPr>
          <a:xfrm flipH="1" flipV="1">
            <a:off x="8265988" y="271122"/>
            <a:ext cx="469478" cy="460648"/>
          </a:xfrm>
          <a:prstGeom prst="corner">
            <a:avLst>
              <a:gd name="adj1" fmla="val 4470"/>
              <a:gd name="adj2" fmla="val 4823"/>
            </a:avLst>
          </a:prstGeom>
          <a:solidFill>
            <a:schemeClr val="tx2"/>
          </a:solidFill>
          <a:ln w="28575">
            <a:solidFill>
              <a:schemeClr val="tx2"/>
            </a:solidFill>
          </a:ln>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rtl="0"/>
            <a:endParaRPr lang="fr-FR" sz="1050" noProof="0">
              <a:solidFill>
                <a:schemeClr val="tx2"/>
              </a:solidFill>
            </a:endParaRPr>
          </a:p>
        </p:txBody>
      </p:sp>
      <p:sp>
        <p:nvSpPr>
          <p:cNvPr id="21" name="Forme de L 20"/>
          <p:cNvSpPr>
            <a:spLocks noChangeAspect="1"/>
          </p:cNvSpPr>
          <p:nvPr userDrawn="1"/>
        </p:nvSpPr>
        <p:spPr>
          <a:xfrm>
            <a:off x="5149074" y="4364643"/>
            <a:ext cx="469478" cy="460648"/>
          </a:xfrm>
          <a:prstGeom prst="corner">
            <a:avLst>
              <a:gd name="adj1" fmla="val 4470"/>
              <a:gd name="adj2" fmla="val 4823"/>
            </a:avLst>
          </a:prstGeom>
          <a:solidFill>
            <a:schemeClr val="tx2"/>
          </a:solidFill>
          <a:ln w="28575">
            <a:solidFill>
              <a:schemeClr val="tx2"/>
            </a:solidFill>
          </a:ln>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rtl="0"/>
            <a:endParaRPr lang="fr-FR" sz="1050" noProof="0">
              <a:solidFill>
                <a:schemeClr val="tx2"/>
              </a:solidFill>
            </a:endParaRPr>
          </a:p>
        </p:txBody>
      </p:sp>
      <p:cxnSp>
        <p:nvCxnSpPr>
          <p:cNvPr id="23" name="Connecteur droit 22"/>
          <p:cNvCxnSpPr/>
          <p:nvPr userDrawn="1"/>
        </p:nvCxnSpPr>
        <p:spPr>
          <a:xfrm>
            <a:off x="5338917" y="1342104"/>
            <a:ext cx="3213000"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type="secHead" preserve="1">
  <p:cSld name="En-tête de section">
    <p:bg bwMode="blackWhite">
      <p:bgPr>
        <a:gradFill flip="none" rotWithShape="1">
          <a:gsLst>
            <a:gs pos="0">
              <a:schemeClr val="bg2">
                <a:lumMod val="50000"/>
              </a:schemeClr>
            </a:gs>
            <a:gs pos="33000">
              <a:schemeClr val="bg2"/>
            </a:gs>
            <a:gs pos="66000">
              <a:schemeClr val="bg2">
                <a:lumMod val="75000"/>
              </a:schemeClr>
            </a:gs>
            <a:gs pos="97000">
              <a:schemeClr val="bg2">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573769" y="976020"/>
            <a:ext cx="7209728" cy="2139553"/>
          </a:xfrm>
        </p:spPr>
        <p:txBody>
          <a:bodyPr rtlCol="0" anchor="b">
            <a:normAutofit/>
          </a:bodyPr>
          <a:lstStyle>
            <a:lvl1pPr algn="r">
              <a:defRPr sz="5400" cap="none" baseline="0">
                <a:solidFill>
                  <a:schemeClr val="tx1"/>
                </a:solidFill>
              </a:defRPr>
            </a:lvl1pPr>
          </a:lstStyle>
          <a:p>
            <a:pPr rtl="0"/>
            <a:r>
              <a:rPr lang="fr-FR" noProof="0"/>
              <a:t>Modifiez le style du titre</a:t>
            </a:r>
          </a:p>
        </p:txBody>
      </p:sp>
      <p:sp>
        <p:nvSpPr>
          <p:cNvPr id="3" name="Espace réservé du texte 2"/>
          <p:cNvSpPr>
            <a:spLocks noGrp="1"/>
          </p:cNvSpPr>
          <p:nvPr>
            <p:ph type="body" idx="1" hasCustomPrompt="1"/>
          </p:nvPr>
        </p:nvSpPr>
        <p:spPr>
          <a:xfrm>
            <a:off x="573769" y="3162246"/>
            <a:ext cx="7209728" cy="857493"/>
          </a:xfrm>
        </p:spPr>
        <p:txBody>
          <a:bodyPr rtlCol="0"/>
          <a:lstStyle>
            <a:lvl1pPr marL="0" indent="0" algn="r">
              <a:lnSpc>
                <a:spcPct val="112000"/>
              </a:lnSpc>
              <a:spcBef>
                <a:spcPts val="0"/>
              </a:spcBef>
              <a:spcAft>
                <a:spcPts val="0"/>
              </a:spcAft>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rtl="0"/>
            <a:r>
              <a:rPr lang="fr-FR" noProof="0"/>
              <a:t>Modifiez les styles du texte</a:t>
            </a:r>
          </a:p>
        </p:txBody>
      </p:sp>
      <p:sp>
        <p:nvSpPr>
          <p:cNvPr id="4" name="Espace réservé de la date 3"/>
          <p:cNvSpPr>
            <a:spLocks noGrp="1"/>
          </p:cNvSpPr>
          <p:nvPr>
            <p:ph type="dt" sz="half" idx="10"/>
          </p:nvPr>
        </p:nvSpPr>
        <p:spPr>
          <a:xfrm>
            <a:off x="554181" y="4840039"/>
            <a:ext cx="1216807" cy="303461"/>
          </a:xfrm>
        </p:spPr>
        <p:txBody>
          <a:bodyPr rtlCol="0"/>
          <a:lstStyle>
            <a:lvl1pPr>
              <a:defRPr>
                <a:solidFill>
                  <a:schemeClr val="tx2"/>
                </a:solidFill>
              </a:defRPr>
            </a:lvl1pPr>
          </a:lstStyle>
          <a:p>
            <a:pPr rtl="0"/>
            <a:fld id="{77EA439D-0930-43D0-B626-716A6C2DFA40}" type="datetime1">
              <a:rPr lang="fr-FR" noProof="0" smtClean="0"/>
              <a:t>21/12/2022</a:t>
            </a:fld>
            <a:endParaRPr lang="fr-FR" noProof="0"/>
          </a:p>
        </p:txBody>
      </p:sp>
      <p:sp>
        <p:nvSpPr>
          <p:cNvPr id="5" name="Espace réservé du pied de page 4"/>
          <p:cNvSpPr>
            <a:spLocks noGrp="1"/>
          </p:cNvSpPr>
          <p:nvPr>
            <p:ph type="ftr" sz="quarter" idx="11"/>
          </p:nvPr>
        </p:nvSpPr>
        <p:spPr>
          <a:xfrm>
            <a:off x="1938234" y="4840039"/>
            <a:ext cx="5267533" cy="303461"/>
          </a:xfrm>
        </p:spPr>
        <p:txBody>
          <a:bodyPr rtlCol="0"/>
          <a:lstStyle>
            <a:lvl1pPr algn="ctr">
              <a:defRPr>
                <a:solidFill>
                  <a:schemeClr val="tx2"/>
                </a:solidFill>
              </a:defRPr>
            </a:lvl1pPr>
          </a:lstStyle>
          <a:p>
            <a:pPr rtl="0"/>
            <a:r>
              <a:rPr lang="fr-FR" noProof="0"/>
              <a:t>Ajouter un pied de page </a:t>
            </a:r>
          </a:p>
        </p:txBody>
      </p:sp>
      <p:sp>
        <p:nvSpPr>
          <p:cNvPr id="6" name="Espace réservé du numéro de diapositive 5"/>
          <p:cNvSpPr>
            <a:spLocks noGrp="1"/>
          </p:cNvSpPr>
          <p:nvPr>
            <p:ph type="sldNum" sz="quarter" idx="12"/>
          </p:nvPr>
        </p:nvSpPr>
        <p:spPr>
          <a:xfrm>
            <a:off x="7373012" y="4840039"/>
            <a:ext cx="1197219" cy="303461"/>
          </a:xfrm>
        </p:spPr>
        <p:txBody>
          <a:bodyPr rtlCol="0"/>
          <a:lstStyle>
            <a:lvl1pPr>
              <a:defRPr>
                <a:solidFill>
                  <a:schemeClr val="tx2"/>
                </a:solidFill>
              </a:defRPr>
            </a:lvl1pPr>
          </a:lstStyle>
          <a:p>
            <a:pPr rtl="0"/>
            <a:fld id="{B38049E5-7B53-4E85-8972-7D6C4BCE5BB9}" type="slidenum">
              <a:rPr lang="fr-FR" noProof="0" smtClean="0"/>
              <a:t>‹#›</a:t>
            </a:fld>
            <a:endParaRPr lang="fr-FR" noProof="0"/>
          </a:p>
        </p:txBody>
      </p:sp>
      <p:sp>
        <p:nvSpPr>
          <p:cNvPr id="9" name="Forme de L 8"/>
          <p:cNvSpPr/>
          <p:nvPr userDrawn="1"/>
        </p:nvSpPr>
        <p:spPr>
          <a:xfrm rot="10800000" flipV="1">
            <a:off x="6399245" y="1365204"/>
            <a:ext cx="2079000" cy="3118873"/>
          </a:xfrm>
          <a:prstGeom prst="corner">
            <a:avLst>
              <a:gd name="adj1" fmla="val 7397"/>
              <a:gd name="adj2" fmla="val 7750"/>
            </a:avLst>
          </a:prstGeom>
          <a:solidFill>
            <a:schemeClr val="accent3"/>
          </a:solidFill>
          <a:ln>
            <a:solidFill>
              <a:schemeClr val="accent3"/>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rtl="0"/>
            <a:endParaRPr lang="fr-FR" sz="1050" noProof="0"/>
          </a:p>
        </p:txBody>
      </p:sp>
      <p:sp>
        <p:nvSpPr>
          <p:cNvPr id="8" name="Forme de L 7"/>
          <p:cNvSpPr/>
          <p:nvPr userDrawn="1"/>
        </p:nvSpPr>
        <p:spPr>
          <a:xfrm flipH="1">
            <a:off x="6214739" y="1264239"/>
            <a:ext cx="2364232" cy="3306367"/>
          </a:xfrm>
          <a:prstGeom prst="corner">
            <a:avLst>
              <a:gd name="adj1" fmla="val 5837"/>
              <a:gd name="adj2" fmla="val 6502"/>
            </a:avLst>
          </a:prstGeom>
          <a:solidFill>
            <a:srgbClr val="EFEDE3"/>
          </a:solidFill>
          <a:ln>
            <a:solidFill>
              <a:srgbClr val="EFEDE3"/>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rtl="0"/>
            <a:endParaRPr lang="fr-FR" sz="1050" noProof="0"/>
          </a:p>
        </p:txBody>
      </p:sp>
    </p:spTree>
  </p:cSld>
  <p:clrMapOvr>
    <a:overrideClrMapping bg1="dk1" tx1="lt1" bg2="dk2" tx2="lt2" accent1="accent1" accent2="accent2" accent3="accent3" accent4="accent4" accent5="accent5" accent6="accent6" hlink="hlink" folHlink="folHlink"/>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rtlCol="0">
            <a:normAutofit/>
          </a:bodyPr>
          <a:lstStyle>
            <a:lvl1pPr>
              <a:defRPr sz="3600">
                <a:solidFill>
                  <a:schemeClr val="tx2"/>
                </a:solidFill>
              </a:defRPr>
            </a:lvl1pPr>
          </a:lstStyle>
          <a:p>
            <a:pPr rtl="0"/>
            <a:r>
              <a:rPr lang="fr-FR" noProof="0"/>
              <a:t>Modifiez le style du titre</a:t>
            </a:r>
          </a:p>
        </p:txBody>
      </p:sp>
      <p:sp>
        <p:nvSpPr>
          <p:cNvPr id="3" name="Espace réservé du contenu 2"/>
          <p:cNvSpPr>
            <a:spLocks noGrp="1"/>
          </p:cNvSpPr>
          <p:nvPr>
            <p:ph sz="half" idx="1" hasCustomPrompt="1"/>
          </p:nvPr>
        </p:nvSpPr>
        <p:spPr>
          <a:xfrm>
            <a:off x="1028700" y="1714500"/>
            <a:ext cx="3335840" cy="2686051"/>
          </a:xfrm>
        </p:spPr>
        <p:txBody>
          <a:bodyPr rtlCol="0"/>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rtl="0"/>
            <a:r>
              <a:rPr lang="fr-FR" noProof="0"/>
              <a:t>Modifiez les styles du texte du masque</a:t>
            </a:r>
          </a:p>
          <a:p>
            <a:pPr lvl="1" rtl="0"/>
            <a:r>
              <a:rPr lang="fr-FR" noProof="0"/>
              <a:t>Deuxième niveau</a:t>
            </a:r>
          </a:p>
          <a:p>
            <a:pPr lvl="2" rtl="0"/>
            <a:r>
              <a:rPr lang="fr-FR" noProof="0"/>
              <a:t>Troisième niveau</a:t>
            </a:r>
          </a:p>
          <a:p>
            <a:pPr lvl="3" rtl="0"/>
            <a:r>
              <a:rPr lang="fr-FR" noProof="0"/>
              <a:t>Quatrième niveau</a:t>
            </a:r>
          </a:p>
          <a:p>
            <a:pPr lvl="4" rtl="0"/>
            <a:r>
              <a:rPr lang="fr-FR" noProof="0"/>
              <a:t>Cinquième niveau</a:t>
            </a:r>
          </a:p>
        </p:txBody>
      </p:sp>
      <p:sp>
        <p:nvSpPr>
          <p:cNvPr id="4" name="Espace réservé du contenu 3"/>
          <p:cNvSpPr>
            <a:spLocks noGrp="1"/>
          </p:cNvSpPr>
          <p:nvPr>
            <p:ph sz="half" idx="2" hasCustomPrompt="1"/>
          </p:nvPr>
        </p:nvSpPr>
        <p:spPr>
          <a:xfrm>
            <a:off x="4894052" y="1714500"/>
            <a:ext cx="3335840" cy="2686051"/>
          </a:xfrm>
        </p:spPr>
        <p:txBody>
          <a:bodyPr rtlCol="0"/>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rtl="0"/>
            <a:r>
              <a:rPr lang="fr-FR" noProof="0"/>
              <a:t>Modifiez les styles du texte du masque</a:t>
            </a:r>
          </a:p>
          <a:p>
            <a:pPr lvl="1" rtl="0"/>
            <a:r>
              <a:rPr lang="fr-FR" noProof="0"/>
              <a:t>Deuxième niveau</a:t>
            </a:r>
          </a:p>
          <a:p>
            <a:pPr lvl="2" rtl="0"/>
            <a:r>
              <a:rPr lang="fr-FR" noProof="0"/>
              <a:t>Troisième niveau</a:t>
            </a:r>
          </a:p>
          <a:p>
            <a:pPr lvl="3" rtl="0"/>
            <a:r>
              <a:rPr lang="fr-FR" noProof="0"/>
              <a:t>Quatrième niveau</a:t>
            </a:r>
          </a:p>
          <a:p>
            <a:pPr lvl="4" rtl="0"/>
            <a:r>
              <a:rPr lang="fr-FR" noProof="0"/>
              <a:t>Cinquième niveau</a:t>
            </a:r>
          </a:p>
        </p:txBody>
      </p:sp>
      <p:sp>
        <p:nvSpPr>
          <p:cNvPr id="5" name="Espace réservé de la date 4"/>
          <p:cNvSpPr>
            <a:spLocks noGrp="1"/>
          </p:cNvSpPr>
          <p:nvPr>
            <p:ph type="dt" sz="half" idx="10"/>
          </p:nvPr>
        </p:nvSpPr>
        <p:spPr/>
        <p:txBody>
          <a:bodyPr rtlCol="0"/>
          <a:lstStyle/>
          <a:p>
            <a:pPr rtl="0"/>
            <a:fld id="{D457E27B-8D60-42F2-8808-70959D55875F}" type="datetime1">
              <a:rPr lang="fr-FR" noProof="0" smtClean="0"/>
              <a:t>21/12/2022</a:t>
            </a:fld>
            <a:endParaRPr lang="fr-FR" noProof="0"/>
          </a:p>
        </p:txBody>
      </p:sp>
      <p:sp>
        <p:nvSpPr>
          <p:cNvPr id="6" name="Espace réservé du pied de page 5"/>
          <p:cNvSpPr>
            <a:spLocks noGrp="1"/>
          </p:cNvSpPr>
          <p:nvPr>
            <p:ph type="ftr" sz="quarter" idx="11"/>
          </p:nvPr>
        </p:nvSpPr>
        <p:spPr/>
        <p:txBody>
          <a:bodyPr rtlCol="0"/>
          <a:lstStyle/>
          <a:p>
            <a:pPr rtl="0"/>
            <a:r>
              <a:rPr lang="fr-FR" noProof="0"/>
              <a:t>Ajouter un pied de page </a:t>
            </a:r>
          </a:p>
        </p:txBody>
      </p:sp>
      <p:sp>
        <p:nvSpPr>
          <p:cNvPr id="7" name="Espace réservé du numéro de diapositive 6"/>
          <p:cNvSpPr>
            <a:spLocks noGrp="1"/>
          </p:cNvSpPr>
          <p:nvPr>
            <p:ph type="sldNum" sz="quarter" idx="12"/>
          </p:nvPr>
        </p:nvSpPr>
        <p:spPr/>
        <p:txBody>
          <a:bodyPr rtlCol="0"/>
          <a:lstStyle/>
          <a:p>
            <a:pPr rtl="0"/>
            <a:fld id="{B38049E5-7B53-4E85-8972-7D6C4BCE5BB9}" type="slidenum">
              <a:rPr lang="fr-FR" noProof="0" smtClean="0"/>
              <a:t>‹#›</a:t>
            </a:fld>
            <a:endParaRPr lang="fr-FR" noProof="0"/>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1028700" y="514350"/>
            <a:ext cx="7200900" cy="1114425"/>
          </a:xfrm>
        </p:spPr>
        <p:txBody>
          <a:bodyPr rtlCol="0">
            <a:normAutofit/>
          </a:bodyPr>
          <a:lstStyle>
            <a:lvl1pPr>
              <a:defRPr sz="3600">
                <a:solidFill>
                  <a:schemeClr val="tx2"/>
                </a:solidFill>
              </a:defRPr>
            </a:lvl1pPr>
          </a:lstStyle>
          <a:p>
            <a:pPr rtl="0"/>
            <a:r>
              <a:rPr lang="fr-FR" noProof="0"/>
              <a:t>Modifiez le style du titre</a:t>
            </a:r>
          </a:p>
        </p:txBody>
      </p:sp>
      <p:sp>
        <p:nvSpPr>
          <p:cNvPr id="3" name="Espace réservé du texte 2"/>
          <p:cNvSpPr>
            <a:spLocks noGrp="1"/>
          </p:cNvSpPr>
          <p:nvPr>
            <p:ph type="body" idx="1" hasCustomPrompt="1"/>
          </p:nvPr>
        </p:nvSpPr>
        <p:spPr>
          <a:xfrm>
            <a:off x="1028700" y="1755648"/>
            <a:ext cx="3332988" cy="617934"/>
          </a:xfrm>
        </p:spPr>
        <p:txBody>
          <a:bodyPr rtlCol="0" anchor="b">
            <a:noAutofit/>
          </a:bodyPr>
          <a:lstStyle>
            <a:lvl1pPr marL="0" indent="0">
              <a:lnSpc>
                <a:spcPct val="84000"/>
              </a:lnSpc>
              <a:spcBef>
                <a:spcPts val="0"/>
              </a:spcBef>
              <a:spcAft>
                <a:spcPts val="0"/>
              </a:spcAft>
              <a:buNone/>
              <a:defRPr sz="2250" b="0"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rtl="0"/>
            <a:r>
              <a:rPr lang="fr-FR" noProof="0"/>
              <a:t>Modifiez les styles du texte</a:t>
            </a:r>
          </a:p>
        </p:txBody>
      </p:sp>
      <p:sp>
        <p:nvSpPr>
          <p:cNvPr id="4" name="Espace réservé du contenu 3"/>
          <p:cNvSpPr>
            <a:spLocks noGrp="1"/>
          </p:cNvSpPr>
          <p:nvPr>
            <p:ph sz="half" idx="2" hasCustomPrompt="1"/>
          </p:nvPr>
        </p:nvSpPr>
        <p:spPr>
          <a:xfrm>
            <a:off x="1028700" y="2478906"/>
            <a:ext cx="3332988" cy="1921645"/>
          </a:xfrm>
        </p:spPr>
        <p:txBody>
          <a:bodyPr rtlCol="0"/>
          <a:lstStyle>
            <a:lvl1pPr>
              <a:buNone/>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marL="257175" marR="0" lvl="0" indent="-257175" algn="l" defTabSz="685800" rtl="0" eaLnBrk="1" fontAlgn="auto" latinLnBrk="0" hangingPunct="1">
              <a:lnSpc>
                <a:spcPct val="94000"/>
              </a:lnSpc>
              <a:spcBef>
                <a:spcPts val="750"/>
              </a:spcBef>
              <a:spcAft>
                <a:spcPts val="150"/>
              </a:spcAft>
              <a:buClrTx/>
              <a:buSzTx/>
              <a:buFont typeface="Arial" panose="020B0604020202020204" pitchFamily="34" charset="0"/>
              <a:buChar char="•"/>
              <a:defRPr/>
            </a:pPr>
            <a:r>
              <a:rPr lang="fr-FR" noProof="0"/>
              <a:t>Modifiez les styles du texte</a:t>
            </a:r>
          </a:p>
          <a:p>
            <a:pPr lvl="1" rtl="0"/>
            <a:r>
              <a:rPr lang="fr-FR" noProof="0"/>
              <a:t>Deuxième niveau</a:t>
            </a:r>
          </a:p>
          <a:p>
            <a:pPr lvl="2" rtl="0"/>
            <a:r>
              <a:rPr lang="fr-FR" noProof="0"/>
              <a:t>Troisième niveau</a:t>
            </a:r>
          </a:p>
          <a:p>
            <a:pPr lvl="3" rtl="0"/>
            <a:r>
              <a:rPr lang="fr-FR" noProof="0"/>
              <a:t>Quatrième niveau</a:t>
            </a:r>
          </a:p>
          <a:p>
            <a:pPr lvl="4" rtl="0"/>
            <a:r>
              <a:rPr lang="fr-FR" noProof="0"/>
              <a:t>Cinquième niveau</a:t>
            </a:r>
          </a:p>
        </p:txBody>
      </p:sp>
      <p:sp>
        <p:nvSpPr>
          <p:cNvPr id="5" name="Espace réservé du texte 4"/>
          <p:cNvSpPr>
            <a:spLocks noGrp="1"/>
          </p:cNvSpPr>
          <p:nvPr>
            <p:ph type="body" sz="quarter" idx="3" hasCustomPrompt="1"/>
          </p:nvPr>
        </p:nvSpPr>
        <p:spPr>
          <a:xfrm>
            <a:off x="4893761" y="1755648"/>
            <a:ext cx="3332988" cy="617934"/>
          </a:xfrm>
        </p:spPr>
        <p:txBody>
          <a:bodyPr rtlCol="0" anchor="b">
            <a:noAutofit/>
          </a:bodyPr>
          <a:lstStyle>
            <a:lvl1pPr marL="0" indent="0">
              <a:lnSpc>
                <a:spcPct val="84000"/>
              </a:lnSpc>
              <a:spcBef>
                <a:spcPts val="0"/>
              </a:spcBef>
              <a:spcAft>
                <a:spcPts val="0"/>
              </a:spcAft>
              <a:buNone/>
              <a:defRPr sz="2250" b="0"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rtl="0"/>
            <a:r>
              <a:rPr lang="fr-FR" noProof="0"/>
              <a:t>Modifiez les styles du texte</a:t>
            </a:r>
          </a:p>
        </p:txBody>
      </p:sp>
      <p:sp>
        <p:nvSpPr>
          <p:cNvPr id="6" name="Espace réservé du contenu 5"/>
          <p:cNvSpPr>
            <a:spLocks noGrp="1"/>
          </p:cNvSpPr>
          <p:nvPr>
            <p:ph sz="quarter" idx="4" hasCustomPrompt="1"/>
          </p:nvPr>
        </p:nvSpPr>
        <p:spPr>
          <a:xfrm>
            <a:off x="4893761" y="2478906"/>
            <a:ext cx="3332988" cy="1921645"/>
          </a:xfrm>
        </p:spPr>
        <p:txBody>
          <a:bodyPr rtlCol="0"/>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rtl="0"/>
            <a:r>
              <a:rPr lang="fr-FR" noProof="0"/>
              <a:t>Modifiez les styles du texte</a:t>
            </a:r>
          </a:p>
          <a:p>
            <a:pPr lvl="1" rtl="0"/>
            <a:r>
              <a:rPr lang="fr-FR" noProof="0"/>
              <a:t>Deuxième niveau</a:t>
            </a:r>
          </a:p>
          <a:p>
            <a:pPr lvl="2" rtl="0"/>
            <a:r>
              <a:rPr lang="fr-FR" noProof="0"/>
              <a:t>Troisième niveau</a:t>
            </a:r>
          </a:p>
          <a:p>
            <a:pPr lvl="3" rtl="0"/>
            <a:r>
              <a:rPr lang="fr-FR" noProof="0"/>
              <a:t>Quatrième niveau</a:t>
            </a:r>
          </a:p>
          <a:p>
            <a:pPr lvl="4" rtl="0"/>
            <a:r>
              <a:rPr lang="fr-FR" noProof="0"/>
              <a:t>Cinquième niveau</a:t>
            </a:r>
          </a:p>
        </p:txBody>
      </p:sp>
      <p:sp>
        <p:nvSpPr>
          <p:cNvPr id="7" name="Espace réservé de la date 6"/>
          <p:cNvSpPr>
            <a:spLocks noGrp="1"/>
          </p:cNvSpPr>
          <p:nvPr>
            <p:ph type="dt" sz="half" idx="10"/>
          </p:nvPr>
        </p:nvSpPr>
        <p:spPr/>
        <p:txBody>
          <a:bodyPr rtlCol="0"/>
          <a:lstStyle/>
          <a:p>
            <a:pPr rtl="0"/>
            <a:fld id="{FDCF4D0B-FE55-42BA-9F0A-41D8CAD91646}" type="datetime1">
              <a:rPr lang="fr-FR" noProof="0" smtClean="0"/>
              <a:t>21/12/2022</a:t>
            </a:fld>
            <a:endParaRPr lang="fr-FR" noProof="0"/>
          </a:p>
        </p:txBody>
      </p:sp>
      <p:sp>
        <p:nvSpPr>
          <p:cNvPr id="8" name="Espace réservé du pied de page 7"/>
          <p:cNvSpPr>
            <a:spLocks noGrp="1"/>
          </p:cNvSpPr>
          <p:nvPr>
            <p:ph type="ftr" sz="quarter" idx="11"/>
          </p:nvPr>
        </p:nvSpPr>
        <p:spPr/>
        <p:txBody>
          <a:bodyPr rtlCol="0"/>
          <a:lstStyle/>
          <a:p>
            <a:pPr rtl="0"/>
            <a:r>
              <a:rPr lang="fr-FR" noProof="0"/>
              <a:t>Ajouter un pied de page </a:t>
            </a:r>
          </a:p>
        </p:txBody>
      </p:sp>
      <p:sp>
        <p:nvSpPr>
          <p:cNvPr id="9" name="Espace réservé du numéro de diapositive 8"/>
          <p:cNvSpPr>
            <a:spLocks noGrp="1"/>
          </p:cNvSpPr>
          <p:nvPr>
            <p:ph type="sldNum" sz="quarter" idx="12"/>
          </p:nvPr>
        </p:nvSpPr>
        <p:spPr/>
        <p:txBody>
          <a:bodyPr rtlCol="0"/>
          <a:lstStyle/>
          <a:p>
            <a:pPr rtl="0"/>
            <a:fld id="{B38049E5-7B53-4E85-8972-7D6C4BCE5BB9}" type="slidenum">
              <a:rPr lang="fr-FR" noProof="0" smtClean="0"/>
              <a:t>‹#›</a:t>
            </a:fld>
            <a:endParaRPr lang="fr-FR" noProof="0"/>
          </a:p>
        </p:txBody>
      </p:sp>
      <p:sp>
        <p:nvSpPr>
          <p:cNvPr id="11" name="Forme de L 10"/>
          <p:cNvSpPr/>
          <p:nvPr userDrawn="1"/>
        </p:nvSpPr>
        <p:spPr>
          <a:xfrm rot="10800000" flipV="1">
            <a:off x="6293741" y="1404768"/>
            <a:ext cx="2079000" cy="3118873"/>
          </a:xfrm>
          <a:prstGeom prst="corner">
            <a:avLst>
              <a:gd name="adj1" fmla="val 7397"/>
              <a:gd name="adj2" fmla="val 7750"/>
            </a:avLst>
          </a:prstGeom>
          <a:solidFill>
            <a:schemeClr val="accent3"/>
          </a:solidFill>
          <a:ln>
            <a:solidFill>
              <a:schemeClr val="accent3"/>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rtl="0"/>
            <a:endParaRPr lang="fr-FR" sz="1050" noProof="0"/>
          </a:p>
        </p:txBody>
      </p:sp>
      <p:sp>
        <p:nvSpPr>
          <p:cNvPr id="10" name="Forme de L 9"/>
          <p:cNvSpPr/>
          <p:nvPr userDrawn="1"/>
        </p:nvSpPr>
        <p:spPr>
          <a:xfrm flipH="1">
            <a:off x="6114726" y="1314246"/>
            <a:ext cx="2364232" cy="3306367"/>
          </a:xfrm>
          <a:prstGeom prst="corner">
            <a:avLst>
              <a:gd name="adj1" fmla="val 7085"/>
              <a:gd name="adj2" fmla="val 7750"/>
            </a:avLst>
          </a:prstGeom>
          <a:solidFill>
            <a:schemeClr val="tx2"/>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rtl="0"/>
            <a:endParaRPr lang="fr-FR" sz="1050" noProof="0"/>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Only" preserve="1">
  <p:cSld name="Titre uniquement">
    <p:spTree>
      <p:nvGrpSpPr>
        <p:cNvPr id="1" name=""/>
        <p:cNvGrpSpPr/>
        <p:nvPr/>
      </p:nvGrpSpPr>
      <p:grpSpPr>
        <a:xfrm>
          <a:off x="0" y="0"/>
          <a:ext cx="0" cy="0"/>
          <a:chOff x="0" y="0"/>
          <a:chExt cx="0" cy="0"/>
        </a:xfrm>
      </p:grpSpPr>
      <p:sp>
        <p:nvSpPr>
          <p:cNvPr id="2" name="Titre 1"/>
          <p:cNvSpPr>
            <a:spLocks noGrp="1"/>
          </p:cNvSpPr>
          <p:nvPr>
            <p:ph type="title"/>
          </p:nvPr>
        </p:nvSpPr>
        <p:spPr/>
        <p:txBody>
          <a:bodyPr rtlCol="0">
            <a:normAutofit/>
          </a:bodyPr>
          <a:lstStyle>
            <a:lvl1pPr>
              <a:defRPr sz="3600"/>
            </a:lvl1pPr>
          </a:lstStyle>
          <a:p>
            <a:pPr rtl="0"/>
            <a:r>
              <a:rPr lang="fr-FR" noProof="0"/>
              <a:t>Modifiez le style du titre</a:t>
            </a:r>
          </a:p>
        </p:txBody>
      </p:sp>
      <p:sp>
        <p:nvSpPr>
          <p:cNvPr id="3" name="Espace réservé de la date 2"/>
          <p:cNvSpPr>
            <a:spLocks noGrp="1"/>
          </p:cNvSpPr>
          <p:nvPr>
            <p:ph type="dt" sz="half" idx="10"/>
          </p:nvPr>
        </p:nvSpPr>
        <p:spPr/>
        <p:txBody>
          <a:bodyPr rtlCol="0"/>
          <a:lstStyle/>
          <a:p>
            <a:pPr rtl="0"/>
            <a:fld id="{CA1F66CE-90D3-4E7B-91FB-0560DC404BA9}" type="datetime1">
              <a:rPr lang="fr-FR" noProof="0" smtClean="0"/>
              <a:t>21/12/2022</a:t>
            </a:fld>
            <a:endParaRPr lang="fr-FR" noProof="0"/>
          </a:p>
        </p:txBody>
      </p:sp>
      <p:sp>
        <p:nvSpPr>
          <p:cNvPr id="4" name="Espace réservé du pied de page 3"/>
          <p:cNvSpPr>
            <a:spLocks noGrp="1"/>
          </p:cNvSpPr>
          <p:nvPr>
            <p:ph type="ftr" sz="quarter" idx="11"/>
          </p:nvPr>
        </p:nvSpPr>
        <p:spPr/>
        <p:txBody>
          <a:bodyPr rtlCol="0"/>
          <a:lstStyle/>
          <a:p>
            <a:pPr rtl="0"/>
            <a:r>
              <a:rPr lang="fr-FR" noProof="0"/>
              <a:t>Ajouter un pied de page </a:t>
            </a:r>
          </a:p>
        </p:txBody>
      </p:sp>
      <p:sp>
        <p:nvSpPr>
          <p:cNvPr id="5" name="Espace réservé du numéro de diapositive 4"/>
          <p:cNvSpPr>
            <a:spLocks noGrp="1"/>
          </p:cNvSpPr>
          <p:nvPr>
            <p:ph type="sldNum" sz="quarter" idx="12"/>
          </p:nvPr>
        </p:nvSpPr>
        <p:spPr/>
        <p:txBody>
          <a:bodyPr rtlCol="0"/>
          <a:lstStyle/>
          <a:p>
            <a:pPr rtl="0"/>
            <a:fld id="{B38049E5-7B53-4E85-8972-7D6C4BCE5BB9}" type="slidenum">
              <a:rPr lang="fr-FR" noProof="0" smtClean="0"/>
              <a:t>‹#›</a:t>
            </a:fld>
            <a:endParaRPr lang="fr-FR" noProof="0"/>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1_Titre uniquement">
    <p:spTree>
      <p:nvGrpSpPr>
        <p:cNvPr id="1" name=""/>
        <p:cNvGrpSpPr/>
        <p:nvPr/>
      </p:nvGrpSpPr>
      <p:grpSpPr>
        <a:xfrm>
          <a:off x="0" y="0"/>
          <a:ext cx="0" cy="0"/>
          <a:chOff x="0" y="0"/>
          <a:chExt cx="0" cy="0"/>
        </a:xfrm>
      </p:grpSpPr>
      <p:sp>
        <p:nvSpPr>
          <p:cNvPr id="2" name="Titre 1"/>
          <p:cNvSpPr>
            <a:spLocks noGrp="1"/>
          </p:cNvSpPr>
          <p:nvPr>
            <p:ph type="title"/>
          </p:nvPr>
        </p:nvSpPr>
        <p:spPr/>
        <p:txBody>
          <a:bodyPr rtlCol="0">
            <a:normAutofit/>
          </a:bodyPr>
          <a:lstStyle>
            <a:lvl1pPr>
              <a:defRPr sz="3600"/>
            </a:lvl1pPr>
          </a:lstStyle>
          <a:p>
            <a:pPr rtl="0"/>
            <a:r>
              <a:rPr lang="fr-FR" noProof="0"/>
              <a:t>Modifiez le style du titre</a:t>
            </a:r>
          </a:p>
        </p:txBody>
      </p:sp>
      <p:sp>
        <p:nvSpPr>
          <p:cNvPr id="3" name="Espace réservé de la date 2"/>
          <p:cNvSpPr>
            <a:spLocks noGrp="1"/>
          </p:cNvSpPr>
          <p:nvPr>
            <p:ph type="dt" sz="half" idx="10"/>
          </p:nvPr>
        </p:nvSpPr>
        <p:spPr/>
        <p:txBody>
          <a:bodyPr rtlCol="0"/>
          <a:lstStyle/>
          <a:p>
            <a:pPr rtl="0"/>
            <a:fld id="{60B903DA-03F2-4A25-A4EB-147BACF8F081}" type="datetime1">
              <a:rPr lang="fr-FR" noProof="0" smtClean="0"/>
              <a:t>21/12/2022</a:t>
            </a:fld>
            <a:endParaRPr lang="fr-FR" noProof="0"/>
          </a:p>
        </p:txBody>
      </p:sp>
      <p:sp>
        <p:nvSpPr>
          <p:cNvPr id="4" name="Espace réservé du pied de page 3"/>
          <p:cNvSpPr>
            <a:spLocks noGrp="1"/>
          </p:cNvSpPr>
          <p:nvPr>
            <p:ph type="ftr" sz="quarter" idx="11"/>
          </p:nvPr>
        </p:nvSpPr>
        <p:spPr/>
        <p:txBody>
          <a:bodyPr rtlCol="0"/>
          <a:lstStyle/>
          <a:p>
            <a:pPr rtl="0"/>
            <a:r>
              <a:rPr lang="fr-FR" noProof="0"/>
              <a:t>Ajouter un pied de page </a:t>
            </a:r>
          </a:p>
        </p:txBody>
      </p:sp>
      <p:sp>
        <p:nvSpPr>
          <p:cNvPr id="5" name="Espace réservé du numéro de diapositive 4"/>
          <p:cNvSpPr>
            <a:spLocks noGrp="1"/>
          </p:cNvSpPr>
          <p:nvPr>
            <p:ph type="sldNum" sz="quarter" idx="12"/>
          </p:nvPr>
        </p:nvSpPr>
        <p:spPr/>
        <p:txBody>
          <a:bodyPr rtlCol="0"/>
          <a:lstStyle/>
          <a:p>
            <a:pPr rtl="0"/>
            <a:fld id="{B38049E5-7B53-4E85-8972-7D6C4BCE5BB9}" type="slidenum">
              <a:rPr lang="fr-FR" noProof="0" smtClean="0"/>
              <a:t>‹#›</a:t>
            </a:fld>
            <a:endParaRPr lang="fr-FR" noProof="0"/>
          </a:p>
        </p:txBody>
      </p:sp>
      <p:sp>
        <p:nvSpPr>
          <p:cNvPr id="7" name="Espace réservé du texte 6"/>
          <p:cNvSpPr>
            <a:spLocks noGrp="1"/>
          </p:cNvSpPr>
          <p:nvPr>
            <p:ph type="body" sz="quarter" idx="13" hasCustomPrompt="1"/>
          </p:nvPr>
        </p:nvSpPr>
        <p:spPr>
          <a:xfrm>
            <a:off x="1170354" y="1723271"/>
            <a:ext cx="6803294" cy="2075700"/>
          </a:xfrm>
        </p:spPr>
        <p:txBody>
          <a:bodyPr rtlCol="0" anchor="ctr"/>
          <a:lstStyle>
            <a:lvl1pPr marL="0" indent="0" algn="ctr">
              <a:buNone/>
              <a:defRPr sz="4500"/>
            </a:lvl1pPr>
          </a:lstStyle>
          <a:p>
            <a:pPr lvl="0" rtl="0"/>
            <a:r>
              <a:rPr lang="fr-FR" noProof="0"/>
              <a:t>Modifiez les styles du texte</a:t>
            </a: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rtlCol="0"/>
          <a:lstStyle/>
          <a:p>
            <a:pPr rtl="0"/>
            <a:fld id="{A38953B2-D60D-4CC3-B48C-3693BCB701A7}" type="datetime1">
              <a:rPr lang="fr-FR" noProof="0" smtClean="0"/>
              <a:t>21/12/2022</a:t>
            </a:fld>
            <a:endParaRPr lang="fr-FR" noProof="0"/>
          </a:p>
        </p:txBody>
      </p:sp>
      <p:sp>
        <p:nvSpPr>
          <p:cNvPr id="3" name="Espace réservé du pied de page 2"/>
          <p:cNvSpPr>
            <a:spLocks noGrp="1"/>
          </p:cNvSpPr>
          <p:nvPr>
            <p:ph type="ftr" sz="quarter" idx="11"/>
          </p:nvPr>
        </p:nvSpPr>
        <p:spPr/>
        <p:txBody>
          <a:bodyPr rtlCol="0"/>
          <a:lstStyle/>
          <a:p>
            <a:pPr rtl="0"/>
            <a:r>
              <a:rPr lang="fr-FR" noProof="0"/>
              <a:t>Ajouter un pied de page </a:t>
            </a:r>
          </a:p>
        </p:txBody>
      </p:sp>
      <p:sp>
        <p:nvSpPr>
          <p:cNvPr id="4" name="Espace réservé du numéro de diapositive 3"/>
          <p:cNvSpPr>
            <a:spLocks noGrp="1"/>
          </p:cNvSpPr>
          <p:nvPr>
            <p:ph type="sldNum" sz="quarter" idx="12"/>
          </p:nvPr>
        </p:nvSpPr>
        <p:spPr/>
        <p:txBody>
          <a:bodyPr rtlCol="0"/>
          <a:lstStyle/>
          <a:p>
            <a:pPr rtl="0"/>
            <a:fld id="{B38049E5-7B53-4E85-8972-7D6C4BCE5BB9}" type="slidenum">
              <a:rPr lang="fr-FR" noProof="0" smtClean="0"/>
              <a:t>‹#›</a:t>
            </a:fld>
            <a:endParaRPr lang="fr-FR" noProof="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ackground">
  <p:cSld name="CUSTOM_8">
    <p:spTree>
      <p:nvGrpSpPr>
        <p:cNvPr id="1" name="Shape 357"/>
        <p:cNvGrpSpPr/>
        <p:nvPr/>
      </p:nvGrpSpPr>
      <p:grpSpPr>
        <a:xfrm>
          <a:off x="0" y="0"/>
          <a:ext cx="0" cy="0"/>
          <a:chOff x="0" y="0"/>
          <a:chExt cx="0" cy="0"/>
        </a:xfrm>
      </p:grpSpPr>
      <p:pic>
        <p:nvPicPr>
          <p:cNvPr id="358" name="Google Shape;358;p42"/>
          <p:cNvPicPr preferRelativeResize="0"/>
          <p:nvPr/>
        </p:nvPicPr>
        <p:blipFill rotWithShape="1">
          <a:blip r:embed="rId2"/>
          <a:srcRect t="19" b="19"/>
          <a:stretch>
            <a:fillRect/>
          </a:stretch>
        </p:blipFill>
        <p:spPr>
          <a:xfrm>
            <a:off x="-59828" y="-56990"/>
            <a:ext cx="9317824" cy="5240026"/>
          </a:xfrm>
          <a:prstGeom prst="rect">
            <a:avLst/>
          </a:prstGeom>
          <a:noFill/>
          <a:ln>
            <a:noFill/>
          </a:ln>
        </p:spPr>
      </p:pic>
      <p:pic>
        <p:nvPicPr>
          <p:cNvPr id="359" name="Google Shape;359;p42"/>
          <p:cNvPicPr preferRelativeResize="0"/>
          <p:nvPr/>
        </p:nvPicPr>
        <p:blipFill>
          <a:blip r:embed="rId3"/>
          <a:stretch>
            <a:fillRect/>
          </a:stretch>
        </p:blipFill>
        <p:spPr>
          <a:xfrm>
            <a:off x="5226600" y="-51603"/>
            <a:ext cx="4340175" cy="1069147"/>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ackground 1">
  <p:cSld name="CUSTOM_8_1">
    <p:spTree>
      <p:nvGrpSpPr>
        <p:cNvPr id="1" name="Shape 360"/>
        <p:cNvGrpSpPr/>
        <p:nvPr/>
      </p:nvGrpSpPr>
      <p:grpSpPr>
        <a:xfrm>
          <a:off x="0" y="0"/>
          <a:ext cx="0" cy="0"/>
          <a:chOff x="0" y="0"/>
          <a:chExt cx="0" cy="0"/>
        </a:xfrm>
      </p:grpSpPr>
      <p:pic>
        <p:nvPicPr>
          <p:cNvPr id="361" name="Google Shape;361;p43"/>
          <p:cNvPicPr preferRelativeResize="0"/>
          <p:nvPr/>
        </p:nvPicPr>
        <p:blipFill rotWithShape="1">
          <a:blip r:embed="rId2"/>
          <a:srcRect t="39" b="49"/>
          <a:stretch>
            <a:fillRect/>
          </a:stretch>
        </p:blipFill>
        <p:spPr>
          <a:xfrm>
            <a:off x="-39163" y="-6338"/>
            <a:ext cx="9214826" cy="5179702"/>
          </a:xfrm>
          <a:prstGeom prst="rect">
            <a:avLst/>
          </a:prstGeom>
          <a:noFill/>
          <a:ln>
            <a:noFill/>
          </a:ln>
        </p:spPr>
      </p:pic>
      <p:pic>
        <p:nvPicPr>
          <p:cNvPr id="362" name="Google Shape;362;p43"/>
          <p:cNvPicPr preferRelativeResize="0"/>
          <p:nvPr/>
        </p:nvPicPr>
        <p:blipFill>
          <a:blip r:embed="rId3"/>
          <a:stretch>
            <a:fillRect/>
          </a:stretch>
        </p:blipFill>
        <p:spPr>
          <a:xfrm>
            <a:off x="5710633" y="-68465"/>
            <a:ext cx="3179192" cy="805350"/>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ackground 2">
  <p:cSld name="CUSTOM_8_1_1">
    <p:spTree>
      <p:nvGrpSpPr>
        <p:cNvPr id="1" name="Shape 363"/>
        <p:cNvGrpSpPr/>
        <p:nvPr/>
      </p:nvGrpSpPr>
      <p:grpSpPr>
        <a:xfrm>
          <a:off x="0" y="0"/>
          <a:ext cx="0" cy="0"/>
          <a:chOff x="0" y="0"/>
          <a:chExt cx="0" cy="0"/>
        </a:xfrm>
      </p:grpSpPr>
      <p:pic>
        <p:nvPicPr>
          <p:cNvPr id="364" name="Google Shape;364;p44"/>
          <p:cNvPicPr preferRelativeResize="0"/>
          <p:nvPr/>
        </p:nvPicPr>
        <p:blipFill rotWithShape="1">
          <a:blip r:embed="rId2"/>
          <a:srcRect t="19" b="19"/>
          <a:stretch>
            <a:fillRect/>
          </a:stretch>
        </p:blipFill>
        <p:spPr>
          <a:xfrm rot="10800000">
            <a:off x="-37278" y="-25317"/>
            <a:ext cx="9295276" cy="5227350"/>
          </a:xfrm>
          <a:prstGeom prst="rect">
            <a:avLst/>
          </a:prstGeom>
          <a:noFill/>
          <a:ln>
            <a:noFill/>
          </a:ln>
        </p:spPr>
      </p:pic>
      <p:pic>
        <p:nvPicPr>
          <p:cNvPr id="365" name="Google Shape;365;p44"/>
          <p:cNvPicPr preferRelativeResize="0"/>
          <p:nvPr/>
        </p:nvPicPr>
        <p:blipFill>
          <a:blip r:embed="rId3"/>
          <a:stretch>
            <a:fillRect/>
          </a:stretch>
        </p:blipFill>
        <p:spPr>
          <a:xfrm flipH="1">
            <a:off x="455652" y="-106048"/>
            <a:ext cx="1921574" cy="2196100"/>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theme" Target="../theme/theme2.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9.xml"/><Relationship Id="rId3" Type="http://schemas.openxmlformats.org/officeDocument/2006/relationships/slideLayout" Target="../slideLayouts/slideLayout24.xml"/><Relationship Id="rId7" Type="http://schemas.openxmlformats.org/officeDocument/2006/relationships/slideLayout" Target="../slideLayouts/slideLayout28.xml"/><Relationship Id="rId12" Type="http://schemas.openxmlformats.org/officeDocument/2006/relationships/theme" Target="../theme/theme3.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5" Type="http://schemas.openxmlformats.org/officeDocument/2006/relationships/slideLayout" Target="../slideLayouts/slideLayout26.xml"/><Relationship Id="rId10" Type="http://schemas.openxmlformats.org/officeDocument/2006/relationships/slideLayout" Target="../slideLayouts/slideLayout31.xml"/><Relationship Id="rId4" Type="http://schemas.openxmlformats.org/officeDocument/2006/relationships/slideLayout" Target="../slideLayouts/slideLayout25.xml"/><Relationship Id="rId9" Type="http://schemas.openxmlformats.org/officeDocument/2006/relationships/slideLayout" Target="../slideLayouts/slideLayout30.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0.xml"/><Relationship Id="rId3" Type="http://schemas.openxmlformats.org/officeDocument/2006/relationships/slideLayout" Target="../slideLayouts/slideLayout35.xml"/><Relationship Id="rId7" Type="http://schemas.openxmlformats.org/officeDocument/2006/relationships/slideLayout" Target="../slideLayouts/slideLayout39.xml"/><Relationship Id="rId12" Type="http://schemas.openxmlformats.org/officeDocument/2006/relationships/theme" Target="../theme/theme4.xml"/><Relationship Id="rId2" Type="http://schemas.openxmlformats.org/officeDocument/2006/relationships/slideLayout" Target="../slideLayouts/slideLayout34.xml"/><Relationship Id="rId1" Type="http://schemas.openxmlformats.org/officeDocument/2006/relationships/slideLayout" Target="../slideLayouts/slideLayout33.xml"/><Relationship Id="rId6" Type="http://schemas.openxmlformats.org/officeDocument/2006/relationships/slideLayout" Target="../slideLayouts/slideLayout38.xml"/><Relationship Id="rId11" Type="http://schemas.openxmlformats.org/officeDocument/2006/relationships/slideLayout" Target="../slideLayouts/slideLayout43.xml"/><Relationship Id="rId5" Type="http://schemas.openxmlformats.org/officeDocument/2006/relationships/slideLayout" Target="../slideLayouts/slideLayout37.xml"/><Relationship Id="rId10" Type="http://schemas.openxmlformats.org/officeDocument/2006/relationships/slideLayout" Target="../slideLayouts/slideLayout42.xml"/><Relationship Id="rId4" Type="http://schemas.openxmlformats.org/officeDocument/2006/relationships/slideLayout" Target="../slideLayouts/slideLayout36.xml"/><Relationship Id="rId9" Type="http://schemas.openxmlformats.org/officeDocument/2006/relationships/slideLayout" Target="../slideLayouts/slideLayout41.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1.xml"/><Relationship Id="rId3" Type="http://schemas.openxmlformats.org/officeDocument/2006/relationships/slideLayout" Target="../slideLayouts/slideLayout46.xml"/><Relationship Id="rId7" Type="http://schemas.openxmlformats.org/officeDocument/2006/relationships/slideLayout" Target="../slideLayouts/slideLayout50.xml"/><Relationship Id="rId12" Type="http://schemas.openxmlformats.org/officeDocument/2006/relationships/theme" Target="../theme/theme5.xml"/><Relationship Id="rId2" Type="http://schemas.openxmlformats.org/officeDocument/2006/relationships/slideLayout" Target="../slideLayouts/slideLayout45.xml"/><Relationship Id="rId1" Type="http://schemas.openxmlformats.org/officeDocument/2006/relationships/slideLayout" Target="../slideLayouts/slideLayout44.xml"/><Relationship Id="rId6" Type="http://schemas.openxmlformats.org/officeDocument/2006/relationships/slideLayout" Target="../slideLayouts/slideLayout49.xml"/><Relationship Id="rId11" Type="http://schemas.openxmlformats.org/officeDocument/2006/relationships/slideLayout" Target="../slideLayouts/slideLayout54.xml"/><Relationship Id="rId5" Type="http://schemas.openxmlformats.org/officeDocument/2006/relationships/slideLayout" Target="../slideLayouts/slideLayout48.xml"/><Relationship Id="rId10" Type="http://schemas.openxmlformats.org/officeDocument/2006/relationships/slideLayout" Target="../slideLayouts/slideLayout53.xml"/><Relationship Id="rId4" Type="http://schemas.openxmlformats.org/officeDocument/2006/relationships/slideLayout" Target="../slideLayouts/slideLayout47.xml"/><Relationship Id="rId9" Type="http://schemas.openxmlformats.org/officeDocument/2006/relationships/slideLayout" Target="../slideLayouts/slideLayout52.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2.xml"/><Relationship Id="rId13" Type="http://schemas.openxmlformats.org/officeDocument/2006/relationships/slideLayout" Target="../slideLayouts/slideLayout67.xml"/><Relationship Id="rId3" Type="http://schemas.openxmlformats.org/officeDocument/2006/relationships/slideLayout" Target="../slideLayouts/slideLayout57.xml"/><Relationship Id="rId7" Type="http://schemas.openxmlformats.org/officeDocument/2006/relationships/slideLayout" Target="../slideLayouts/slideLayout61.xml"/><Relationship Id="rId12" Type="http://schemas.openxmlformats.org/officeDocument/2006/relationships/slideLayout" Target="../slideLayouts/slideLayout66.xml"/><Relationship Id="rId2" Type="http://schemas.openxmlformats.org/officeDocument/2006/relationships/slideLayout" Target="../slideLayouts/slideLayout56.xml"/><Relationship Id="rId1" Type="http://schemas.openxmlformats.org/officeDocument/2006/relationships/slideLayout" Target="../slideLayouts/slideLayout55.xml"/><Relationship Id="rId6" Type="http://schemas.openxmlformats.org/officeDocument/2006/relationships/slideLayout" Target="../slideLayouts/slideLayout60.xml"/><Relationship Id="rId11" Type="http://schemas.openxmlformats.org/officeDocument/2006/relationships/slideLayout" Target="../slideLayouts/slideLayout65.xml"/><Relationship Id="rId5" Type="http://schemas.openxmlformats.org/officeDocument/2006/relationships/slideLayout" Target="../slideLayouts/slideLayout59.xml"/><Relationship Id="rId10" Type="http://schemas.openxmlformats.org/officeDocument/2006/relationships/slideLayout" Target="../slideLayouts/slideLayout64.xml"/><Relationship Id="rId4" Type="http://schemas.openxmlformats.org/officeDocument/2006/relationships/slideLayout" Target="../slideLayouts/slideLayout58.xml"/><Relationship Id="rId9" Type="http://schemas.openxmlformats.org/officeDocument/2006/relationships/slideLayout" Target="../slideLayouts/slideLayout63.xml"/><Relationship Id="rId14" Type="http://schemas.openxmlformats.org/officeDocument/2006/relationships/theme" Target="../theme/theme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3225" y="535525"/>
            <a:ext cx="7717500" cy="482100"/>
          </a:xfrm>
          <a:prstGeom prst="rect">
            <a:avLst/>
          </a:prstGeom>
          <a:noFill/>
          <a:ln>
            <a:noFill/>
          </a:ln>
        </p:spPr>
        <p:txBody>
          <a:bodyPr spcFirstLastPara="1" wrap="square" lIns="91425" tIns="0" rIns="91425" bIns="91425" anchor="t" anchorCtr="0">
            <a:noAutofit/>
          </a:bodyPr>
          <a:lstStyle>
            <a:lvl1pPr lvl="0">
              <a:spcBef>
                <a:spcPts val="0"/>
              </a:spcBef>
              <a:spcAft>
                <a:spcPts val="0"/>
              </a:spcAft>
              <a:buClr>
                <a:schemeClr val="lt2"/>
              </a:buClr>
              <a:buSzPts val="3100"/>
              <a:buFont typeface="Knewave" panose="02000806000000020004"/>
              <a:buNone/>
              <a:defRPr sz="3100">
                <a:solidFill>
                  <a:schemeClr val="lt2"/>
                </a:solidFill>
                <a:latin typeface="Knewave" panose="02000806000000020004"/>
                <a:ea typeface="Knewave" panose="02000806000000020004"/>
                <a:cs typeface="Knewave" panose="02000806000000020004"/>
                <a:sym typeface="Knewave" panose="02000806000000020004"/>
              </a:defRPr>
            </a:lvl1pPr>
            <a:lvl2pPr lvl="1">
              <a:spcBef>
                <a:spcPts val="0"/>
              </a:spcBef>
              <a:spcAft>
                <a:spcPts val="0"/>
              </a:spcAft>
              <a:buClr>
                <a:schemeClr val="lt2"/>
              </a:buClr>
              <a:buSzPts val="3100"/>
              <a:buFont typeface="Knewave" panose="02000806000000020004"/>
              <a:buNone/>
              <a:defRPr sz="3100">
                <a:solidFill>
                  <a:schemeClr val="lt2"/>
                </a:solidFill>
                <a:latin typeface="Knewave" panose="02000806000000020004"/>
                <a:ea typeface="Knewave" panose="02000806000000020004"/>
                <a:cs typeface="Knewave" panose="02000806000000020004"/>
                <a:sym typeface="Knewave" panose="02000806000000020004"/>
              </a:defRPr>
            </a:lvl2pPr>
            <a:lvl3pPr lvl="2">
              <a:spcBef>
                <a:spcPts val="0"/>
              </a:spcBef>
              <a:spcAft>
                <a:spcPts val="0"/>
              </a:spcAft>
              <a:buClr>
                <a:schemeClr val="lt2"/>
              </a:buClr>
              <a:buSzPts val="3100"/>
              <a:buFont typeface="Knewave" panose="02000806000000020004"/>
              <a:buNone/>
              <a:defRPr sz="3100">
                <a:solidFill>
                  <a:schemeClr val="lt2"/>
                </a:solidFill>
                <a:latin typeface="Knewave" panose="02000806000000020004"/>
                <a:ea typeface="Knewave" panose="02000806000000020004"/>
                <a:cs typeface="Knewave" panose="02000806000000020004"/>
                <a:sym typeface="Knewave" panose="02000806000000020004"/>
              </a:defRPr>
            </a:lvl3pPr>
            <a:lvl4pPr lvl="3">
              <a:spcBef>
                <a:spcPts val="0"/>
              </a:spcBef>
              <a:spcAft>
                <a:spcPts val="0"/>
              </a:spcAft>
              <a:buClr>
                <a:schemeClr val="lt2"/>
              </a:buClr>
              <a:buSzPts val="3100"/>
              <a:buFont typeface="Knewave" panose="02000806000000020004"/>
              <a:buNone/>
              <a:defRPr sz="3100">
                <a:solidFill>
                  <a:schemeClr val="lt2"/>
                </a:solidFill>
                <a:latin typeface="Knewave" panose="02000806000000020004"/>
                <a:ea typeface="Knewave" panose="02000806000000020004"/>
                <a:cs typeface="Knewave" panose="02000806000000020004"/>
                <a:sym typeface="Knewave" panose="02000806000000020004"/>
              </a:defRPr>
            </a:lvl4pPr>
            <a:lvl5pPr lvl="4">
              <a:spcBef>
                <a:spcPts val="0"/>
              </a:spcBef>
              <a:spcAft>
                <a:spcPts val="0"/>
              </a:spcAft>
              <a:buClr>
                <a:schemeClr val="lt2"/>
              </a:buClr>
              <a:buSzPts val="3100"/>
              <a:buFont typeface="Knewave" panose="02000806000000020004"/>
              <a:buNone/>
              <a:defRPr sz="3100">
                <a:solidFill>
                  <a:schemeClr val="lt2"/>
                </a:solidFill>
                <a:latin typeface="Knewave" panose="02000806000000020004"/>
                <a:ea typeface="Knewave" panose="02000806000000020004"/>
                <a:cs typeface="Knewave" panose="02000806000000020004"/>
                <a:sym typeface="Knewave" panose="02000806000000020004"/>
              </a:defRPr>
            </a:lvl5pPr>
            <a:lvl6pPr lvl="5">
              <a:spcBef>
                <a:spcPts val="0"/>
              </a:spcBef>
              <a:spcAft>
                <a:spcPts val="0"/>
              </a:spcAft>
              <a:buClr>
                <a:schemeClr val="lt2"/>
              </a:buClr>
              <a:buSzPts val="3100"/>
              <a:buFont typeface="Knewave" panose="02000806000000020004"/>
              <a:buNone/>
              <a:defRPr sz="3100">
                <a:solidFill>
                  <a:schemeClr val="lt2"/>
                </a:solidFill>
                <a:latin typeface="Knewave" panose="02000806000000020004"/>
                <a:ea typeface="Knewave" panose="02000806000000020004"/>
                <a:cs typeface="Knewave" panose="02000806000000020004"/>
                <a:sym typeface="Knewave" panose="02000806000000020004"/>
              </a:defRPr>
            </a:lvl6pPr>
            <a:lvl7pPr lvl="6">
              <a:spcBef>
                <a:spcPts val="0"/>
              </a:spcBef>
              <a:spcAft>
                <a:spcPts val="0"/>
              </a:spcAft>
              <a:buClr>
                <a:schemeClr val="lt2"/>
              </a:buClr>
              <a:buSzPts val="3100"/>
              <a:buFont typeface="Knewave" panose="02000806000000020004"/>
              <a:buNone/>
              <a:defRPr sz="3100">
                <a:solidFill>
                  <a:schemeClr val="lt2"/>
                </a:solidFill>
                <a:latin typeface="Knewave" panose="02000806000000020004"/>
                <a:ea typeface="Knewave" panose="02000806000000020004"/>
                <a:cs typeface="Knewave" panose="02000806000000020004"/>
                <a:sym typeface="Knewave" panose="02000806000000020004"/>
              </a:defRPr>
            </a:lvl7pPr>
            <a:lvl8pPr lvl="7">
              <a:spcBef>
                <a:spcPts val="0"/>
              </a:spcBef>
              <a:spcAft>
                <a:spcPts val="0"/>
              </a:spcAft>
              <a:buClr>
                <a:schemeClr val="lt2"/>
              </a:buClr>
              <a:buSzPts val="3100"/>
              <a:buFont typeface="Knewave" panose="02000806000000020004"/>
              <a:buNone/>
              <a:defRPr sz="3100">
                <a:solidFill>
                  <a:schemeClr val="lt2"/>
                </a:solidFill>
                <a:latin typeface="Knewave" panose="02000806000000020004"/>
                <a:ea typeface="Knewave" panose="02000806000000020004"/>
                <a:cs typeface="Knewave" panose="02000806000000020004"/>
                <a:sym typeface="Knewave" panose="02000806000000020004"/>
              </a:defRPr>
            </a:lvl8pPr>
            <a:lvl9pPr lvl="8">
              <a:spcBef>
                <a:spcPts val="0"/>
              </a:spcBef>
              <a:spcAft>
                <a:spcPts val="0"/>
              </a:spcAft>
              <a:buClr>
                <a:schemeClr val="lt2"/>
              </a:buClr>
              <a:buSzPts val="3100"/>
              <a:buFont typeface="Knewave" panose="02000806000000020004"/>
              <a:buNone/>
              <a:defRPr sz="3100">
                <a:solidFill>
                  <a:schemeClr val="lt2"/>
                </a:solidFill>
                <a:latin typeface="Knewave" panose="02000806000000020004"/>
                <a:ea typeface="Knewave" panose="02000806000000020004"/>
                <a:cs typeface="Knewave" panose="02000806000000020004"/>
                <a:sym typeface="Knewave" panose="02000806000000020004"/>
              </a:defRPr>
            </a:lvl9pPr>
          </a:lstStyle>
          <a:p>
            <a:endParaRPr/>
          </a:p>
        </p:txBody>
      </p:sp>
      <p:sp>
        <p:nvSpPr>
          <p:cNvPr id="7" name="Google Shape;7;p1"/>
          <p:cNvSpPr txBox="1">
            <a:spLocks noGrp="1"/>
          </p:cNvSpPr>
          <p:nvPr>
            <p:ph type="body" idx="1"/>
          </p:nvPr>
        </p:nvSpPr>
        <p:spPr>
          <a:xfrm>
            <a:off x="713225" y="1152475"/>
            <a:ext cx="77175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lt2"/>
              </a:buClr>
              <a:buSzPts val="1800"/>
              <a:buFont typeface="Carme" panose="02000000000000000000"/>
              <a:buChar char="●"/>
              <a:defRPr sz="1800">
                <a:solidFill>
                  <a:schemeClr val="lt2"/>
                </a:solidFill>
                <a:latin typeface="Carme" panose="02000000000000000000"/>
                <a:ea typeface="Carme" panose="02000000000000000000"/>
                <a:cs typeface="Carme" panose="02000000000000000000"/>
                <a:sym typeface="Carme" panose="02000000000000000000"/>
              </a:defRPr>
            </a:lvl1pPr>
            <a:lvl2pPr marL="914400" lvl="1" indent="-317500">
              <a:lnSpc>
                <a:spcPct val="115000"/>
              </a:lnSpc>
              <a:spcBef>
                <a:spcPts val="0"/>
              </a:spcBef>
              <a:spcAft>
                <a:spcPts val="0"/>
              </a:spcAft>
              <a:buClr>
                <a:schemeClr val="lt2"/>
              </a:buClr>
              <a:buSzPts val="1400"/>
              <a:buFont typeface="Carme" panose="02000000000000000000"/>
              <a:buChar char="○"/>
              <a:defRPr>
                <a:solidFill>
                  <a:schemeClr val="lt2"/>
                </a:solidFill>
                <a:latin typeface="Carme" panose="02000000000000000000"/>
                <a:ea typeface="Carme" panose="02000000000000000000"/>
                <a:cs typeface="Carme" panose="02000000000000000000"/>
                <a:sym typeface="Carme" panose="02000000000000000000"/>
              </a:defRPr>
            </a:lvl2pPr>
            <a:lvl3pPr marL="1371600" lvl="2" indent="-317500">
              <a:lnSpc>
                <a:spcPct val="115000"/>
              </a:lnSpc>
              <a:spcBef>
                <a:spcPts val="0"/>
              </a:spcBef>
              <a:spcAft>
                <a:spcPts val="0"/>
              </a:spcAft>
              <a:buClr>
                <a:schemeClr val="lt2"/>
              </a:buClr>
              <a:buSzPts val="1400"/>
              <a:buFont typeface="Carme" panose="02000000000000000000"/>
              <a:buChar char="■"/>
              <a:defRPr>
                <a:solidFill>
                  <a:schemeClr val="lt2"/>
                </a:solidFill>
                <a:latin typeface="Carme" panose="02000000000000000000"/>
                <a:ea typeface="Carme" panose="02000000000000000000"/>
                <a:cs typeface="Carme" panose="02000000000000000000"/>
                <a:sym typeface="Carme" panose="02000000000000000000"/>
              </a:defRPr>
            </a:lvl3pPr>
            <a:lvl4pPr marL="1828800" lvl="3" indent="-317500">
              <a:lnSpc>
                <a:spcPct val="115000"/>
              </a:lnSpc>
              <a:spcBef>
                <a:spcPts val="0"/>
              </a:spcBef>
              <a:spcAft>
                <a:spcPts val="0"/>
              </a:spcAft>
              <a:buClr>
                <a:schemeClr val="lt2"/>
              </a:buClr>
              <a:buSzPts val="1400"/>
              <a:buFont typeface="Carme" panose="02000000000000000000"/>
              <a:buChar char="●"/>
              <a:defRPr>
                <a:solidFill>
                  <a:schemeClr val="lt2"/>
                </a:solidFill>
                <a:latin typeface="Carme" panose="02000000000000000000"/>
                <a:ea typeface="Carme" panose="02000000000000000000"/>
                <a:cs typeface="Carme" panose="02000000000000000000"/>
                <a:sym typeface="Carme" panose="02000000000000000000"/>
              </a:defRPr>
            </a:lvl4pPr>
            <a:lvl5pPr marL="2286000" lvl="4" indent="-317500">
              <a:lnSpc>
                <a:spcPct val="115000"/>
              </a:lnSpc>
              <a:spcBef>
                <a:spcPts val="0"/>
              </a:spcBef>
              <a:spcAft>
                <a:spcPts val="0"/>
              </a:spcAft>
              <a:buClr>
                <a:schemeClr val="lt2"/>
              </a:buClr>
              <a:buSzPts val="1400"/>
              <a:buFont typeface="Carme" panose="02000000000000000000"/>
              <a:buChar char="○"/>
              <a:defRPr>
                <a:solidFill>
                  <a:schemeClr val="lt2"/>
                </a:solidFill>
                <a:latin typeface="Carme" panose="02000000000000000000"/>
                <a:ea typeface="Carme" panose="02000000000000000000"/>
                <a:cs typeface="Carme" panose="02000000000000000000"/>
                <a:sym typeface="Carme" panose="02000000000000000000"/>
              </a:defRPr>
            </a:lvl5pPr>
            <a:lvl6pPr marL="2743200" lvl="5" indent="-317500">
              <a:lnSpc>
                <a:spcPct val="115000"/>
              </a:lnSpc>
              <a:spcBef>
                <a:spcPts val="0"/>
              </a:spcBef>
              <a:spcAft>
                <a:spcPts val="0"/>
              </a:spcAft>
              <a:buClr>
                <a:schemeClr val="lt2"/>
              </a:buClr>
              <a:buSzPts val="1400"/>
              <a:buFont typeface="Carme" panose="02000000000000000000"/>
              <a:buChar char="■"/>
              <a:defRPr>
                <a:solidFill>
                  <a:schemeClr val="lt2"/>
                </a:solidFill>
                <a:latin typeface="Carme" panose="02000000000000000000"/>
                <a:ea typeface="Carme" panose="02000000000000000000"/>
                <a:cs typeface="Carme" panose="02000000000000000000"/>
                <a:sym typeface="Carme" panose="02000000000000000000"/>
              </a:defRPr>
            </a:lvl6pPr>
            <a:lvl7pPr marL="3200400" lvl="6" indent="-317500">
              <a:lnSpc>
                <a:spcPct val="115000"/>
              </a:lnSpc>
              <a:spcBef>
                <a:spcPts val="0"/>
              </a:spcBef>
              <a:spcAft>
                <a:spcPts val="0"/>
              </a:spcAft>
              <a:buClr>
                <a:schemeClr val="lt2"/>
              </a:buClr>
              <a:buSzPts val="1400"/>
              <a:buFont typeface="Carme" panose="02000000000000000000"/>
              <a:buChar char="●"/>
              <a:defRPr>
                <a:solidFill>
                  <a:schemeClr val="lt2"/>
                </a:solidFill>
                <a:latin typeface="Carme" panose="02000000000000000000"/>
                <a:ea typeface="Carme" panose="02000000000000000000"/>
                <a:cs typeface="Carme" panose="02000000000000000000"/>
                <a:sym typeface="Carme" panose="02000000000000000000"/>
              </a:defRPr>
            </a:lvl7pPr>
            <a:lvl8pPr marL="3657600" lvl="7" indent="-317500">
              <a:lnSpc>
                <a:spcPct val="115000"/>
              </a:lnSpc>
              <a:spcBef>
                <a:spcPts val="0"/>
              </a:spcBef>
              <a:spcAft>
                <a:spcPts val="0"/>
              </a:spcAft>
              <a:buClr>
                <a:schemeClr val="lt2"/>
              </a:buClr>
              <a:buSzPts val="1400"/>
              <a:buFont typeface="Carme" panose="02000000000000000000"/>
              <a:buChar char="○"/>
              <a:defRPr>
                <a:solidFill>
                  <a:schemeClr val="lt2"/>
                </a:solidFill>
                <a:latin typeface="Carme" panose="02000000000000000000"/>
                <a:ea typeface="Carme" panose="02000000000000000000"/>
                <a:cs typeface="Carme" panose="02000000000000000000"/>
                <a:sym typeface="Carme" panose="02000000000000000000"/>
              </a:defRPr>
            </a:lvl8pPr>
            <a:lvl9pPr marL="4114800" lvl="8" indent="-317500">
              <a:lnSpc>
                <a:spcPct val="115000"/>
              </a:lnSpc>
              <a:spcBef>
                <a:spcPts val="0"/>
              </a:spcBef>
              <a:spcAft>
                <a:spcPts val="0"/>
              </a:spcAft>
              <a:buClr>
                <a:schemeClr val="lt2"/>
              </a:buClr>
              <a:buSzPts val="1400"/>
              <a:buFont typeface="Carme" panose="02000000000000000000"/>
              <a:buChar char="■"/>
              <a:defRPr>
                <a:solidFill>
                  <a:schemeClr val="lt2"/>
                </a:solidFill>
                <a:latin typeface="Carme" panose="02000000000000000000"/>
                <a:ea typeface="Carme" panose="02000000000000000000"/>
                <a:cs typeface="Carme" panose="02000000000000000000"/>
                <a:sym typeface="Carme" panose="02000000000000000000"/>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pPr>
              <a:buClrTx/>
              <a:buFontTx/>
              <a:buNone/>
            </a:pPr>
            <a:fld id="{F8AC0C40-C68E-4902-88BA-FB4179AF31A6}" type="datetimeFigureOut">
              <a:rPr lang="fr-FR" kern="1200" smtClean="0">
                <a:solidFill>
                  <a:prstClr val="black">
                    <a:tint val="75000"/>
                  </a:prstClr>
                </a:solidFill>
                <a:latin typeface="Calibri" panose="020F0502020204030204"/>
              </a:rPr>
              <a:t>21/12/2022</a:t>
            </a:fld>
            <a:endParaRPr lang="fr-FR" kern="1200">
              <a:solidFill>
                <a:prstClr val="black">
                  <a:tint val="75000"/>
                </a:prstClr>
              </a:solidFill>
              <a:latin typeface="Calibri" panose="020F0502020204030204"/>
            </a:endParaRPr>
          </a:p>
        </p:txBody>
      </p:sp>
      <p:sp>
        <p:nvSpPr>
          <p:cNvPr id="5" name="Espace réservé du pied de page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pPr>
              <a:buClrTx/>
              <a:buFontTx/>
              <a:buNone/>
            </a:pPr>
            <a:endParaRPr lang="fr-FR" kern="1200">
              <a:solidFill>
                <a:prstClr val="black">
                  <a:tint val="75000"/>
                </a:prstClr>
              </a:solidFill>
              <a:latin typeface="Calibri" panose="020F0502020204030204"/>
            </a:endParaRPr>
          </a:p>
        </p:txBody>
      </p:sp>
      <p:sp>
        <p:nvSpPr>
          <p:cNvPr id="6" name="Espace réservé du numéro de diapositive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pPr>
              <a:buClrTx/>
              <a:buFontTx/>
              <a:buNone/>
            </a:pPr>
            <a:fld id="{8983FE5E-2F52-47EB-ABF0-DCED5F601212}" type="slidenum">
              <a:rPr lang="fr-FR" kern="1200" smtClean="0">
                <a:solidFill>
                  <a:prstClr val="black">
                    <a:tint val="75000"/>
                  </a:prstClr>
                </a:solidFill>
                <a:latin typeface="Calibri" panose="020F0502020204030204"/>
              </a:rPr>
              <a:t>‹#›</a:t>
            </a:fld>
            <a:endParaRPr lang="fr-FR" kern="1200">
              <a:solidFill>
                <a:prstClr val="black">
                  <a:tint val="75000"/>
                </a:prstClr>
              </a:solidFill>
              <a:latin typeface="Calibri" panose="020F0502020204030204"/>
            </a:endParaRPr>
          </a:p>
        </p:txBody>
      </p:sp>
    </p:spTree>
  </p:cSld>
  <p:clrMap bg1="lt1" tx1="dk1" bg2="lt2" tx2="dk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pPr>
              <a:buClrTx/>
              <a:buFontTx/>
              <a:buNone/>
            </a:pPr>
            <a:fld id="{F8AC0C40-C68E-4902-88BA-FB4179AF31A6}" type="datetimeFigureOut">
              <a:rPr lang="fr-FR" kern="1200" smtClean="0">
                <a:solidFill>
                  <a:prstClr val="black">
                    <a:tint val="75000"/>
                  </a:prstClr>
                </a:solidFill>
                <a:latin typeface="Calibri" panose="020F0502020204030204"/>
              </a:rPr>
              <a:t>21/12/2022</a:t>
            </a:fld>
            <a:endParaRPr lang="fr-FR" kern="1200">
              <a:solidFill>
                <a:prstClr val="black">
                  <a:tint val="75000"/>
                </a:prstClr>
              </a:solidFill>
              <a:latin typeface="Calibri" panose="020F0502020204030204"/>
            </a:endParaRPr>
          </a:p>
        </p:txBody>
      </p:sp>
      <p:sp>
        <p:nvSpPr>
          <p:cNvPr id="5" name="Espace réservé du pied de page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pPr>
              <a:buClrTx/>
              <a:buFontTx/>
              <a:buNone/>
            </a:pPr>
            <a:endParaRPr lang="fr-FR" kern="1200">
              <a:solidFill>
                <a:prstClr val="black">
                  <a:tint val="75000"/>
                </a:prstClr>
              </a:solidFill>
              <a:latin typeface="Calibri" panose="020F0502020204030204"/>
            </a:endParaRPr>
          </a:p>
        </p:txBody>
      </p:sp>
      <p:sp>
        <p:nvSpPr>
          <p:cNvPr id="6" name="Espace réservé du numéro de diapositive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pPr>
              <a:buClrTx/>
              <a:buFontTx/>
              <a:buNone/>
            </a:pPr>
            <a:fld id="{8983FE5E-2F52-47EB-ABF0-DCED5F601212}" type="slidenum">
              <a:rPr lang="fr-FR" kern="1200" smtClean="0">
                <a:solidFill>
                  <a:prstClr val="black">
                    <a:tint val="75000"/>
                  </a:prstClr>
                </a:solidFill>
                <a:latin typeface="Calibri" panose="020F0502020204030204"/>
              </a:rPr>
              <a:t>‹#›</a:t>
            </a:fld>
            <a:endParaRPr lang="fr-FR" kern="1200">
              <a:solidFill>
                <a:prstClr val="black">
                  <a:tint val="75000"/>
                </a:prstClr>
              </a:solidFill>
              <a:latin typeface="Calibri" panose="020F0502020204030204"/>
            </a:endParaRPr>
          </a:p>
        </p:txBody>
      </p:sp>
    </p:spTree>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pPr>
              <a:buClrTx/>
              <a:buFontTx/>
              <a:buNone/>
            </a:pPr>
            <a:fld id="{F8AC0C40-C68E-4902-88BA-FB4179AF31A6}" type="datetimeFigureOut">
              <a:rPr lang="fr-FR" kern="1200" smtClean="0">
                <a:solidFill>
                  <a:prstClr val="black">
                    <a:tint val="75000"/>
                  </a:prstClr>
                </a:solidFill>
                <a:latin typeface="Calibri" panose="020F0502020204030204"/>
              </a:rPr>
              <a:t>21/12/2022</a:t>
            </a:fld>
            <a:endParaRPr lang="fr-FR" kern="1200">
              <a:solidFill>
                <a:prstClr val="black">
                  <a:tint val="75000"/>
                </a:prstClr>
              </a:solidFill>
              <a:latin typeface="Calibri" panose="020F0502020204030204"/>
            </a:endParaRPr>
          </a:p>
        </p:txBody>
      </p:sp>
      <p:sp>
        <p:nvSpPr>
          <p:cNvPr id="5" name="Espace réservé du pied de page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pPr>
              <a:buClrTx/>
              <a:buFontTx/>
              <a:buNone/>
            </a:pPr>
            <a:endParaRPr lang="fr-FR" kern="1200">
              <a:solidFill>
                <a:prstClr val="black">
                  <a:tint val="75000"/>
                </a:prstClr>
              </a:solidFill>
              <a:latin typeface="Calibri" panose="020F0502020204030204"/>
            </a:endParaRPr>
          </a:p>
        </p:txBody>
      </p:sp>
      <p:sp>
        <p:nvSpPr>
          <p:cNvPr id="6" name="Espace réservé du numéro de diapositive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pPr>
              <a:buClrTx/>
              <a:buFontTx/>
              <a:buNone/>
            </a:pPr>
            <a:fld id="{8983FE5E-2F52-47EB-ABF0-DCED5F601212}" type="slidenum">
              <a:rPr lang="fr-FR" kern="1200" smtClean="0">
                <a:solidFill>
                  <a:prstClr val="black">
                    <a:tint val="75000"/>
                  </a:prstClr>
                </a:solidFill>
                <a:latin typeface="Calibri" panose="020F0502020204030204"/>
              </a:rPr>
              <a:t>‹#›</a:t>
            </a:fld>
            <a:endParaRPr lang="fr-FR" kern="1200">
              <a:solidFill>
                <a:prstClr val="black">
                  <a:tint val="75000"/>
                </a:prstClr>
              </a:solidFill>
              <a:latin typeface="Calibri" panose="020F0502020204030204"/>
            </a:endParaRPr>
          </a:p>
        </p:txBody>
      </p:sp>
    </p:spTree>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pPr>
              <a:buClrTx/>
              <a:buFontTx/>
              <a:buNone/>
            </a:pPr>
            <a:fld id="{F8AC0C40-C68E-4902-88BA-FB4179AF31A6}" type="datetimeFigureOut">
              <a:rPr lang="fr-FR" kern="1200" smtClean="0">
                <a:solidFill>
                  <a:prstClr val="black">
                    <a:tint val="75000"/>
                  </a:prstClr>
                </a:solidFill>
                <a:latin typeface="Calibri" panose="020F0502020204030204"/>
              </a:rPr>
              <a:t>21/12/2022</a:t>
            </a:fld>
            <a:endParaRPr lang="fr-FR" kern="1200">
              <a:solidFill>
                <a:prstClr val="black">
                  <a:tint val="75000"/>
                </a:prstClr>
              </a:solidFill>
              <a:latin typeface="Calibri" panose="020F0502020204030204"/>
            </a:endParaRPr>
          </a:p>
        </p:txBody>
      </p:sp>
      <p:sp>
        <p:nvSpPr>
          <p:cNvPr id="5" name="Espace réservé du pied de page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pPr>
              <a:buClrTx/>
              <a:buFontTx/>
              <a:buNone/>
            </a:pPr>
            <a:endParaRPr lang="fr-FR" kern="1200">
              <a:solidFill>
                <a:prstClr val="black">
                  <a:tint val="75000"/>
                </a:prstClr>
              </a:solidFill>
              <a:latin typeface="Calibri" panose="020F0502020204030204"/>
            </a:endParaRPr>
          </a:p>
        </p:txBody>
      </p:sp>
      <p:sp>
        <p:nvSpPr>
          <p:cNvPr id="6" name="Espace réservé du numéro de diapositive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pPr>
              <a:buClrTx/>
              <a:buFontTx/>
              <a:buNone/>
            </a:pPr>
            <a:fld id="{8983FE5E-2F52-47EB-ABF0-DCED5F601212}" type="slidenum">
              <a:rPr lang="fr-FR" kern="1200" smtClean="0">
                <a:solidFill>
                  <a:prstClr val="black">
                    <a:tint val="75000"/>
                  </a:prstClr>
                </a:solidFill>
                <a:latin typeface="Calibri" panose="020F0502020204030204"/>
              </a:rPr>
              <a:t>‹#›</a:t>
            </a:fld>
            <a:endParaRPr lang="fr-FR" kern="1200">
              <a:solidFill>
                <a:prstClr val="black">
                  <a:tint val="75000"/>
                </a:prstClr>
              </a:solidFill>
              <a:latin typeface="Calibri" panose="020F0502020204030204"/>
            </a:endParaRPr>
          </a:p>
        </p:txBody>
      </p:sp>
    </p:spTree>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bwMode="blackGray">
      <p:bgPr>
        <a:solidFill>
          <a:schemeClr val="bg2"/>
        </a:solidFill>
        <a:effectLst/>
      </p:bgPr>
    </p:bg>
    <p:spTree>
      <p:nvGrpSpPr>
        <p:cNvPr id="1" name=""/>
        <p:cNvGrpSpPr/>
        <p:nvPr/>
      </p:nvGrpSpPr>
      <p:grpSpPr>
        <a:xfrm>
          <a:off x="0" y="0"/>
          <a:ext cx="0" cy="0"/>
          <a:chOff x="0" y="0"/>
          <a:chExt cx="0" cy="0"/>
        </a:xfrm>
      </p:grpSpPr>
      <p:sp>
        <p:nvSpPr>
          <p:cNvPr id="8" name="Rectangle 7" title="Barre latérale"/>
          <p:cNvSpPr/>
          <p:nvPr userDrawn="1"/>
        </p:nvSpPr>
        <p:spPr>
          <a:xfrm>
            <a:off x="466571" y="0"/>
            <a:ext cx="108000" cy="5157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Espace réservé du titre 1"/>
          <p:cNvSpPr>
            <a:spLocks noGrp="1"/>
          </p:cNvSpPr>
          <p:nvPr>
            <p:ph type="title"/>
          </p:nvPr>
        </p:nvSpPr>
        <p:spPr>
          <a:xfrm>
            <a:off x="1028700" y="514350"/>
            <a:ext cx="7200900" cy="1114425"/>
          </a:xfrm>
          <a:prstGeom prst="rect">
            <a:avLst/>
          </a:prstGeom>
        </p:spPr>
        <p:txBody>
          <a:bodyPr vert="horz" lIns="91440" tIns="45720" rIns="91440" bIns="45720" rtlCol="0" anchor="t">
            <a:normAutofit/>
          </a:bodyPr>
          <a:lstStyle/>
          <a:p>
            <a:pPr rtl="0"/>
            <a:r>
              <a:rPr lang="fr-FR" noProof="0"/>
              <a:t>Modifiez le style du titre</a:t>
            </a:r>
          </a:p>
        </p:txBody>
      </p:sp>
      <p:sp>
        <p:nvSpPr>
          <p:cNvPr id="3" name="Espace réservé du texte 2"/>
          <p:cNvSpPr>
            <a:spLocks noGrp="1"/>
          </p:cNvSpPr>
          <p:nvPr>
            <p:ph type="body" idx="1"/>
          </p:nvPr>
        </p:nvSpPr>
        <p:spPr>
          <a:xfrm>
            <a:off x="1028700" y="1714500"/>
            <a:ext cx="7200900" cy="2686050"/>
          </a:xfrm>
          <a:prstGeom prst="rect">
            <a:avLst/>
          </a:prstGeom>
        </p:spPr>
        <p:txBody>
          <a:bodyPr vert="horz" lIns="91440" tIns="45720" rIns="91440" bIns="45720" rtlCol="0">
            <a:noAutofit/>
          </a:bodyPr>
          <a:lstStyle/>
          <a:p>
            <a:pPr lvl="0" rtl="0"/>
            <a:r>
              <a:rPr lang="fr-FR" noProof="0"/>
              <a:t>Modifiez les styles du texte du masque</a:t>
            </a:r>
          </a:p>
          <a:p>
            <a:pPr lvl="1" rtl="0"/>
            <a:r>
              <a:rPr lang="fr-FR" noProof="0"/>
              <a:t>Deuxième niveau</a:t>
            </a:r>
          </a:p>
          <a:p>
            <a:pPr lvl="2" rtl="0"/>
            <a:r>
              <a:rPr lang="fr-FR" noProof="0"/>
              <a:t>Troisième niveau</a:t>
            </a:r>
          </a:p>
          <a:p>
            <a:pPr lvl="3" rtl="0"/>
            <a:r>
              <a:rPr lang="fr-FR" noProof="0"/>
              <a:t>Quatrième niveau</a:t>
            </a:r>
          </a:p>
          <a:p>
            <a:pPr lvl="4" rtl="0"/>
            <a:r>
              <a:rPr lang="fr-FR" noProof="0"/>
              <a:t>Cinquième niveau</a:t>
            </a:r>
          </a:p>
        </p:txBody>
      </p:sp>
      <p:sp>
        <p:nvSpPr>
          <p:cNvPr id="4" name="Espace réservé de la date 3"/>
          <p:cNvSpPr>
            <a:spLocks noGrp="1"/>
          </p:cNvSpPr>
          <p:nvPr>
            <p:ph type="dt" sz="half" idx="2"/>
          </p:nvPr>
        </p:nvSpPr>
        <p:spPr>
          <a:xfrm>
            <a:off x="1042987" y="4840039"/>
            <a:ext cx="903429" cy="303461"/>
          </a:xfrm>
          <a:prstGeom prst="rect">
            <a:avLst/>
          </a:prstGeom>
        </p:spPr>
        <p:txBody>
          <a:bodyPr vert="horz" lIns="91440" tIns="45720" rIns="91440" bIns="45720" rtlCol="0" anchor="ctr"/>
          <a:lstStyle>
            <a:lvl1pPr algn="l">
              <a:defRPr sz="900" baseline="0">
                <a:solidFill>
                  <a:schemeClr val="tx2"/>
                </a:solidFill>
              </a:defRPr>
            </a:lvl1pPr>
          </a:lstStyle>
          <a:p>
            <a:pPr rtl="0"/>
            <a:fld id="{79FAB1B8-106C-4313-81CD-BB11C24D8DB6}" type="datetime1">
              <a:rPr lang="fr-FR" noProof="0" smtClean="0"/>
              <a:t>21/12/2022</a:t>
            </a:fld>
            <a:endParaRPr lang="fr-FR" noProof="0"/>
          </a:p>
        </p:txBody>
      </p:sp>
      <p:sp>
        <p:nvSpPr>
          <p:cNvPr id="5" name="Espace réservé du pied de page 4"/>
          <p:cNvSpPr>
            <a:spLocks noGrp="1"/>
          </p:cNvSpPr>
          <p:nvPr>
            <p:ph type="ftr" sz="quarter" idx="3"/>
          </p:nvPr>
        </p:nvSpPr>
        <p:spPr>
          <a:xfrm>
            <a:off x="2170173" y="4840039"/>
            <a:ext cx="4710623" cy="303461"/>
          </a:xfrm>
          <a:prstGeom prst="rect">
            <a:avLst/>
          </a:prstGeom>
        </p:spPr>
        <p:txBody>
          <a:bodyPr vert="horz" lIns="91440" tIns="45720" rIns="91440" bIns="45720" rtlCol="0" anchor="ctr"/>
          <a:lstStyle>
            <a:lvl1pPr algn="l">
              <a:defRPr sz="900" baseline="0">
                <a:solidFill>
                  <a:schemeClr val="tx2"/>
                </a:solidFill>
              </a:defRPr>
            </a:lvl1pPr>
          </a:lstStyle>
          <a:p>
            <a:pPr rtl="0"/>
            <a:r>
              <a:rPr lang="fr-FR" noProof="0"/>
              <a:t>Ajouter un pied de page </a:t>
            </a:r>
          </a:p>
        </p:txBody>
      </p:sp>
      <p:sp>
        <p:nvSpPr>
          <p:cNvPr id="6" name="Espace réservé du numéro de diapositive 5"/>
          <p:cNvSpPr>
            <a:spLocks noGrp="1"/>
          </p:cNvSpPr>
          <p:nvPr>
            <p:ph type="sldNum" sz="quarter" idx="4"/>
          </p:nvPr>
        </p:nvSpPr>
        <p:spPr>
          <a:xfrm>
            <a:off x="7104552" y="4840039"/>
            <a:ext cx="1197219" cy="303461"/>
          </a:xfrm>
          <a:prstGeom prst="rect">
            <a:avLst/>
          </a:prstGeom>
        </p:spPr>
        <p:txBody>
          <a:bodyPr vert="horz" lIns="91440" tIns="45720" rIns="91440" bIns="45720" rtlCol="0" anchor="ctr"/>
          <a:lstStyle>
            <a:lvl1pPr algn="r">
              <a:defRPr sz="900" baseline="0">
                <a:solidFill>
                  <a:schemeClr val="tx2"/>
                </a:solidFill>
              </a:defRPr>
            </a:lvl1pPr>
          </a:lstStyle>
          <a:p>
            <a:pPr rtl="0"/>
            <a:fld id="{B38049E5-7B53-4E85-8972-7D6C4BCE5BB9}" type="slidenum">
              <a:rPr lang="fr-FR" noProof="0" smtClean="0"/>
              <a:t>‹#›</a:t>
            </a:fld>
            <a:endParaRPr lang="fr-FR" noProof="0"/>
          </a:p>
        </p:txBody>
      </p:sp>
      <p:sp>
        <p:nvSpPr>
          <p:cNvPr id="9" name="Rectangle 8" title="Barre latérale"/>
          <p:cNvSpPr/>
          <p:nvPr/>
        </p:nvSpPr>
        <p:spPr>
          <a:xfrm>
            <a:off x="358571" y="282"/>
            <a:ext cx="108000" cy="51435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 id="2147483719" r:id="rId12"/>
    <p:sldLayoutId id="2147483720" r:id="rId13"/>
  </p:sldLayoutIdLst>
  <p:hf sldNum="0" hdr="0" ftr="0" dt="0"/>
  <p:txStyles>
    <p:titleStyle>
      <a:lvl1pPr algn="l" defTabSz="685800" rtl="0" eaLnBrk="1" latinLnBrk="0" hangingPunct="1">
        <a:lnSpc>
          <a:spcPct val="89000"/>
        </a:lnSpc>
        <a:spcBef>
          <a:spcPct val="0"/>
        </a:spcBef>
        <a:buNone/>
        <a:defRPr sz="3300" kern="1200" baseline="0">
          <a:solidFill>
            <a:schemeClr val="tx2"/>
          </a:solidFill>
          <a:latin typeface="+mj-lt"/>
          <a:ea typeface="+mj-ea"/>
          <a:cs typeface="+mj-cs"/>
        </a:defRPr>
      </a:lvl1pPr>
    </p:titleStyle>
    <p:bodyStyle>
      <a:lvl1pPr marL="257175" indent="-257175" algn="l" defTabSz="685800" rtl="0" eaLnBrk="1" latinLnBrk="0" hangingPunct="1">
        <a:lnSpc>
          <a:spcPct val="94000"/>
        </a:lnSpc>
        <a:spcBef>
          <a:spcPts val="750"/>
        </a:spcBef>
        <a:spcAft>
          <a:spcPts val="150"/>
        </a:spcAft>
        <a:buFont typeface="Arial" panose="020B0604020202020204" pitchFamily="34" charset="0"/>
        <a:buChar char="•"/>
        <a:defRPr sz="1800" kern="1200" baseline="0">
          <a:solidFill>
            <a:schemeClr val="tx2"/>
          </a:solidFill>
          <a:latin typeface="+mn-lt"/>
          <a:ea typeface="+mn-ea"/>
          <a:cs typeface="+mn-cs"/>
        </a:defRPr>
      </a:lvl1pPr>
      <a:lvl2pPr marL="654685" indent="-257175" algn="l" defTabSz="685800" rtl="0" eaLnBrk="1" latinLnBrk="0" hangingPunct="1">
        <a:lnSpc>
          <a:spcPct val="94000"/>
        </a:lnSpc>
        <a:spcBef>
          <a:spcPts val="375"/>
        </a:spcBef>
        <a:spcAft>
          <a:spcPts val="150"/>
        </a:spcAft>
        <a:buFont typeface="Arial" panose="020B0604020202020204" pitchFamily="34" charset="0"/>
        <a:buChar char="•"/>
        <a:defRPr sz="1800" i="1" kern="1200" baseline="0">
          <a:solidFill>
            <a:schemeClr val="tx2"/>
          </a:solidFill>
          <a:latin typeface="+mn-lt"/>
          <a:ea typeface="+mn-ea"/>
          <a:cs typeface="+mn-cs"/>
        </a:defRPr>
      </a:lvl2pPr>
      <a:lvl3pPr marL="997585" indent="-257175" algn="l" defTabSz="685800" rtl="0" eaLnBrk="1" latinLnBrk="0" hangingPunct="1">
        <a:lnSpc>
          <a:spcPct val="94000"/>
        </a:lnSpc>
        <a:spcBef>
          <a:spcPts val="375"/>
        </a:spcBef>
        <a:spcAft>
          <a:spcPts val="150"/>
        </a:spcAft>
        <a:buFont typeface="Arial" panose="020B0604020202020204" pitchFamily="34" charset="0"/>
        <a:buChar char="•"/>
        <a:defRPr sz="1500" kern="1200" baseline="0">
          <a:solidFill>
            <a:schemeClr val="tx2"/>
          </a:solidFill>
          <a:latin typeface="+mn-lt"/>
          <a:ea typeface="+mn-ea"/>
          <a:cs typeface="+mn-cs"/>
        </a:defRPr>
      </a:lvl3pPr>
      <a:lvl4pPr marL="1340485" indent="-257175" algn="l" defTabSz="685800" rtl="0" eaLnBrk="1" latinLnBrk="0" hangingPunct="1">
        <a:lnSpc>
          <a:spcPct val="94000"/>
        </a:lnSpc>
        <a:spcBef>
          <a:spcPts val="375"/>
        </a:spcBef>
        <a:spcAft>
          <a:spcPts val="150"/>
        </a:spcAft>
        <a:buFont typeface="Arial" panose="020B0604020202020204" pitchFamily="34" charset="0"/>
        <a:buChar char="•"/>
        <a:defRPr sz="1500" i="1" kern="1200" baseline="0">
          <a:solidFill>
            <a:schemeClr val="tx2"/>
          </a:solidFill>
          <a:latin typeface="+mn-lt"/>
          <a:ea typeface="+mn-ea"/>
          <a:cs typeface="+mn-cs"/>
        </a:defRPr>
      </a:lvl4pPr>
      <a:lvl5pPr marL="1640840" indent="-214630" algn="l" defTabSz="685800" rtl="0" eaLnBrk="1" latinLnBrk="0" hangingPunct="1">
        <a:lnSpc>
          <a:spcPct val="94000"/>
        </a:lnSpc>
        <a:spcBef>
          <a:spcPts val="375"/>
        </a:spcBef>
        <a:spcAft>
          <a:spcPts val="150"/>
        </a:spcAft>
        <a:buFont typeface="Arial" panose="020B0604020202020204" pitchFamily="34" charset="0"/>
        <a:buChar char="•"/>
        <a:defRPr sz="1350" kern="1200" baseline="0">
          <a:solidFill>
            <a:schemeClr val="tx2"/>
          </a:solidFill>
          <a:latin typeface="+mn-lt"/>
          <a:ea typeface="+mn-ea"/>
          <a:cs typeface="+mn-cs"/>
        </a:defRPr>
      </a:lvl5pPr>
      <a:lvl6pPr marL="2057400" indent="-288290" algn="l" defTabSz="685800" rtl="0" eaLnBrk="1" latinLnBrk="0" hangingPunct="1">
        <a:lnSpc>
          <a:spcPct val="94000"/>
        </a:lnSpc>
        <a:spcBef>
          <a:spcPts val="375"/>
        </a:spcBef>
        <a:spcAft>
          <a:spcPts val="150"/>
        </a:spcAft>
        <a:buFont typeface="Franklin Gothic Book" panose="020B0503020102020204" pitchFamily="34" charset="0"/>
        <a:buChar char="–"/>
        <a:defRPr sz="1200" i="1" kern="1200" baseline="0">
          <a:solidFill>
            <a:schemeClr val="tx2"/>
          </a:solidFill>
          <a:latin typeface="+mn-lt"/>
          <a:ea typeface="+mn-ea"/>
          <a:cs typeface="+mn-cs"/>
        </a:defRPr>
      </a:lvl6pPr>
      <a:lvl7pPr marL="2400300" indent="-288290" algn="l" defTabSz="685800" rtl="0" eaLnBrk="1" latinLnBrk="0" hangingPunct="1">
        <a:lnSpc>
          <a:spcPct val="94000"/>
        </a:lnSpc>
        <a:spcBef>
          <a:spcPts val="375"/>
        </a:spcBef>
        <a:spcAft>
          <a:spcPts val="150"/>
        </a:spcAft>
        <a:buFont typeface="Franklin Gothic Book" panose="020B0503020102020204" pitchFamily="34" charset="0"/>
        <a:buChar char="■"/>
        <a:defRPr sz="1050" kern="1200" baseline="0">
          <a:solidFill>
            <a:schemeClr val="tx2"/>
          </a:solidFill>
          <a:latin typeface="+mn-lt"/>
          <a:ea typeface="+mn-ea"/>
          <a:cs typeface="+mn-cs"/>
        </a:defRPr>
      </a:lvl7pPr>
      <a:lvl8pPr marL="2743200" indent="-288290" algn="l" defTabSz="685800" rtl="0" eaLnBrk="1" latinLnBrk="0" hangingPunct="1">
        <a:lnSpc>
          <a:spcPct val="94000"/>
        </a:lnSpc>
        <a:spcBef>
          <a:spcPts val="375"/>
        </a:spcBef>
        <a:spcAft>
          <a:spcPts val="150"/>
        </a:spcAft>
        <a:buFont typeface="Franklin Gothic Book" panose="020B0503020102020204" pitchFamily="34" charset="0"/>
        <a:buChar char="–"/>
        <a:defRPr sz="1050" i="1" kern="1200" baseline="0">
          <a:solidFill>
            <a:schemeClr val="tx2"/>
          </a:solidFill>
          <a:latin typeface="+mn-lt"/>
          <a:ea typeface="+mn-ea"/>
          <a:cs typeface="+mn-cs"/>
        </a:defRPr>
      </a:lvl8pPr>
      <a:lvl9pPr marL="3086100" indent="-288290" algn="l" defTabSz="685800" rtl="0" eaLnBrk="1" latinLnBrk="0" hangingPunct="1">
        <a:lnSpc>
          <a:spcPct val="94000"/>
        </a:lnSpc>
        <a:spcBef>
          <a:spcPts val="375"/>
        </a:spcBef>
        <a:spcAft>
          <a:spcPts val="150"/>
        </a:spcAft>
        <a:buFont typeface="Franklin Gothic Book" panose="020B0503020102020204" pitchFamily="34" charset="0"/>
        <a:buChar char="■"/>
        <a:defRPr sz="1050" kern="1200" baseline="0">
          <a:solidFill>
            <a:schemeClr val="tx2"/>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6.xml"/><Relationship Id="rId6" Type="http://schemas.openxmlformats.org/officeDocument/2006/relationships/image" Target="../media/image24.emf"/><Relationship Id="rId5" Type="http://schemas.openxmlformats.org/officeDocument/2006/relationships/image" Target="../media/image23.emf"/><Relationship Id="rId4" Type="http://schemas.openxmlformats.org/officeDocument/2006/relationships/image" Target="../media/image22.emf"/></Relationships>
</file>

<file path=ppt/slides/_rels/slide11.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3.xml"/></Relationships>
</file>

<file path=ppt/slides/_rels/slide13.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34.xml"/></Relationships>
</file>

<file path=ppt/slides/_rels/slide14.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34.xml"/></Relationships>
</file>

<file path=ppt/slides/_rels/slide15.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34.xml"/></Relationships>
</file>

<file path=ppt/slides/_rels/slide16.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45.xml"/></Relationships>
</file>

<file path=ppt/slides/_rels/slide17.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45.xml"/></Relationships>
</file>

<file path=ppt/slides/_rels/slide18.xml.rels><?xml version="1.0" encoding="UTF-8" standalone="yes"?>
<Relationships xmlns="http://schemas.openxmlformats.org/package/2006/relationships"><Relationship Id="rId3" Type="http://schemas.openxmlformats.org/officeDocument/2006/relationships/hyperlink" Target="http://wikhydro.developpement-durable.gouv.fr/index.php/Boue_(HU)" TargetMode="External"/><Relationship Id="rId2" Type="http://schemas.openxmlformats.org/officeDocument/2006/relationships/notesSlide" Target="../notesSlides/notesSlide11.xml"/><Relationship Id="rId1" Type="http://schemas.openxmlformats.org/officeDocument/2006/relationships/slideLayout" Target="../slideLayouts/slideLayout57.xml"/><Relationship Id="rId4" Type="http://schemas.openxmlformats.org/officeDocument/2006/relationships/image" Target="../media/image28.png"/></Relationships>
</file>

<file path=ppt/slides/_rels/slide19.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notesSlide" Target="../notesSlides/notesSlide12.xml"/><Relationship Id="rId1" Type="http://schemas.openxmlformats.org/officeDocument/2006/relationships/slideLayout" Target="../slideLayouts/slideLayout55.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3.xml"/><Relationship Id="rId1" Type="http://schemas.openxmlformats.org/officeDocument/2006/relationships/slideLayout" Target="../slideLayouts/slideLayout55.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5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5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5.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5.xml"/><Relationship Id="rId5" Type="http://schemas.openxmlformats.org/officeDocument/2006/relationships/image" Target="../media/image10.jpe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12.jpeg"/><Relationship Id="rId5" Type="http://schemas.openxmlformats.org/officeDocument/2006/relationships/image" Target="../media/image11.emf"/><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5.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5.xml"/><Relationship Id="rId6" Type="http://schemas.openxmlformats.org/officeDocument/2006/relationships/image" Target="../media/image16.jpeg"/><Relationship Id="rId5" Type="http://schemas.openxmlformats.org/officeDocument/2006/relationships/image" Target="../media/image15.GIF"/><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4.xml"/><Relationship Id="rId5" Type="http://schemas.openxmlformats.org/officeDocument/2006/relationships/image" Target="../media/image8.png"/><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5.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5.xml"/><Relationship Id="rId5" Type="http://schemas.openxmlformats.org/officeDocument/2006/relationships/image" Target="../media/image20.jpe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78"/>
        <p:cNvGrpSpPr/>
        <p:nvPr/>
      </p:nvGrpSpPr>
      <p:grpSpPr>
        <a:xfrm>
          <a:off x="0" y="0"/>
          <a:ext cx="0" cy="0"/>
          <a:chOff x="0" y="0"/>
          <a:chExt cx="0" cy="0"/>
        </a:xfrm>
      </p:grpSpPr>
      <p:pic>
        <p:nvPicPr>
          <p:cNvPr id="380" name="Google Shape;380;p49"/>
          <p:cNvPicPr preferRelativeResize="0"/>
          <p:nvPr/>
        </p:nvPicPr>
        <p:blipFill>
          <a:blip r:embed="rId3"/>
          <a:stretch>
            <a:fillRect/>
          </a:stretch>
        </p:blipFill>
        <p:spPr>
          <a:xfrm>
            <a:off x="6400211" y="-90855"/>
            <a:ext cx="2436451" cy="2784525"/>
          </a:xfrm>
          <a:prstGeom prst="rect">
            <a:avLst/>
          </a:prstGeom>
          <a:noFill/>
          <a:ln>
            <a:noFill/>
          </a:ln>
        </p:spPr>
      </p:pic>
      <p:sp>
        <p:nvSpPr>
          <p:cNvPr id="381" name="Google Shape;381;p49"/>
          <p:cNvSpPr txBox="1">
            <a:spLocks noGrp="1"/>
          </p:cNvSpPr>
          <p:nvPr>
            <p:ph type="ctrTitle"/>
          </p:nvPr>
        </p:nvSpPr>
        <p:spPr>
          <a:xfrm>
            <a:off x="1129900" y="1707617"/>
            <a:ext cx="6642500" cy="1264591"/>
          </a:xfrm>
          <a:prstGeom prst="rect">
            <a:avLst/>
          </a:prstGeom>
          <a:ln w="38100">
            <a:solidFill>
              <a:schemeClr val="bg1">
                <a:lumMod val="10000"/>
              </a:schemeClr>
            </a:solidFill>
          </a:ln>
        </p:spPr>
        <p:txBody>
          <a:bodyPr spcFirstLastPara="1" wrap="square" lIns="91425" tIns="182875" rIns="91425" bIns="91425" anchor="t" anchorCtr="0">
            <a:noAutofit/>
          </a:bodyPr>
          <a:lstStyle/>
          <a:p>
            <a:pPr>
              <a:spcAft>
                <a:spcPts val="200"/>
              </a:spcAft>
            </a:pPr>
            <a:r>
              <a:rPr lang="fr-FR" sz="3200" b="1" dirty="0">
                <a:latin typeface="Arial" panose="020B0604020202020204" pitchFamily="34" charset="0"/>
                <a:cs typeface="Arial" panose="020B0604020202020204" pitchFamily="34" charset="0"/>
              </a:rPr>
              <a:t>Gestion des Boues des fosses septiques et stations d’épuration</a:t>
            </a:r>
            <a:endParaRPr sz="3200" b="1" dirty="0">
              <a:solidFill>
                <a:schemeClr val="lt2"/>
              </a:solidFill>
              <a:latin typeface="Arial" panose="020B0604020202020204" pitchFamily="34" charset="0"/>
              <a:cs typeface="Arial" panose="020B0604020202020204" pitchFamily="34" charset="0"/>
            </a:endParaRPr>
          </a:p>
        </p:txBody>
      </p:sp>
      <p:pic>
        <p:nvPicPr>
          <p:cNvPr id="383" name="Google Shape;383;p49"/>
          <p:cNvPicPr preferRelativeResize="0"/>
          <p:nvPr/>
        </p:nvPicPr>
        <p:blipFill>
          <a:blip r:embed="rId4"/>
          <a:stretch>
            <a:fillRect/>
          </a:stretch>
        </p:blipFill>
        <p:spPr>
          <a:xfrm>
            <a:off x="738200" y="48991"/>
            <a:ext cx="808600" cy="1026101"/>
          </a:xfrm>
          <a:prstGeom prst="rect">
            <a:avLst/>
          </a:prstGeom>
          <a:noFill/>
          <a:ln>
            <a:noFill/>
          </a:ln>
        </p:spPr>
      </p:pic>
      <p:pic>
        <p:nvPicPr>
          <p:cNvPr id="385" name="Google Shape;385;p49"/>
          <p:cNvPicPr preferRelativeResize="0"/>
          <p:nvPr/>
        </p:nvPicPr>
        <p:blipFill rotWithShape="1">
          <a:blip r:embed="rId5"/>
          <a:srcRect/>
          <a:stretch>
            <a:fillRect/>
          </a:stretch>
        </p:blipFill>
        <p:spPr>
          <a:xfrm>
            <a:off x="6338210" y="2366065"/>
            <a:ext cx="1698750" cy="2466724"/>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680"/>
        <p:cNvGrpSpPr/>
        <p:nvPr/>
      </p:nvGrpSpPr>
      <p:grpSpPr>
        <a:xfrm>
          <a:off x="0" y="0"/>
          <a:ext cx="0" cy="0"/>
          <a:chOff x="0" y="0"/>
          <a:chExt cx="0" cy="0"/>
        </a:xfrm>
      </p:grpSpPr>
      <p:sp>
        <p:nvSpPr>
          <p:cNvPr id="681" name="Google Shape;681;p67"/>
          <p:cNvSpPr txBox="1">
            <a:spLocks noGrp="1"/>
          </p:cNvSpPr>
          <p:nvPr>
            <p:ph type="title"/>
          </p:nvPr>
        </p:nvSpPr>
        <p:spPr>
          <a:xfrm>
            <a:off x="1347450" y="85261"/>
            <a:ext cx="6978525" cy="618600"/>
          </a:xfrm>
          <a:prstGeom prst="rect">
            <a:avLst/>
          </a:prstGeom>
        </p:spPr>
        <p:txBody>
          <a:bodyPr spcFirstLastPara="1" wrap="square" lIns="91425" tIns="0" rIns="91425" bIns="91425" anchor="t" anchorCtr="0">
            <a:noAutofit/>
          </a:bodyPr>
          <a:lstStyle/>
          <a:p>
            <a:pPr marL="0" lvl="0" indent="0" algn="l" rtl="0">
              <a:spcBef>
                <a:spcPts val="0"/>
              </a:spcBef>
              <a:spcAft>
                <a:spcPts val="0"/>
              </a:spcAft>
              <a:buClr>
                <a:schemeClr val="dk1"/>
              </a:buClr>
              <a:buSzPts val="1100"/>
              <a:buFont typeface="Arial" panose="020B0604020202020204"/>
              <a:buNone/>
            </a:pPr>
            <a:r>
              <a:rPr lang="fr-FR" dirty="0"/>
              <a:t>L’unité de réception des matières de vidange</a:t>
            </a:r>
          </a:p>
        </p:txBody>
      </p:sp>
      <p:sp>
        <p:nvSpPr>
          <p:cNvPr id="682" name="Google Shape;682;p67"/>
          <p:cNvSpPr txBox="1">
            <a:spLocks noGrp="1"/>
          </p:cNvSpPr>
          <p:nvPr>
            <p:ph type="subTitle" idx="1"/>
          </p:nvPr>
        </p:nvSpPr>
        <p:spPr>
          <a:xfrm>
            <a:off x="831975" y="2049150"/>
            <a:ext cx="5841900" cy="1485600"/>
          </a:xfrm>
          <a:prstGeom prst="rect">
            <a:avLst/>
          </a:prstGeom>
        </p:spPr>
        <p:txBody>
          <a:bodyPr spcFirstLastPara="1" wrap="square" lIns="91425" tIns="91425" rIns="91425" bIns="91425" anchor="t" anchorCtr="0">
            <a:noAutofit/>
          </a:bodyPr>
          <a:lstStyle/>
          <a:p>
            <a:pPr marL="457200" indent="-342900">
              <a:buClr>
                <a:schemeClr val="lt2"/>
              </a:buClr>
              <a:buSzPts val="1800"/>
            </a:pPr>
            <a:endParaRPr dirty="0"/>
          </a:p>
        </p:txBody>
      </p:sp>
      <p:sp>
        <p:nvSpPr>
          <p:cNvPr id="683" name="Google Shape;683;p67"/>
          <p:cNvSpPr/>
          <p:nvPr/>
        </p:nvSpPr>
        <p:spPr>
          <a:xfrm>
            <a:off x="-870125" y="-443075"/>
            <a:ext cx="1809300" cy="1809300"/>
          </a:xfrm>
          <a:prstGeom prst="ellipse">
            <a:avLst/>
          </a:prstGeom>
          <a:noFill/>
          <a:ln w="1905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 name="Google Shape;684;p67"/>
          <p:cNvSpPr/>
          <p:nvPr/>
        </p:nvSpPr>
        <p:spPr>
          <a:xfrm>
            <a:off x="7082150" y="671075"/>
            <a:ext cx="3247200" cy="3247200"/>
          </a:xfrm>
          <a:prstGeom prst="ellipse">
            <a:avLst/>
          </a:prstGeom>
          <a:noFill/>
          <a:ln w="1905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 name="Google Shape;685;p67"/>
          <p:cNvSpPr txBox="1"/>
          <p:nvPr/>
        </p:nvSpPr>
        <p:spPr>
          <a:xfrm>
            <a:off x="6441775" y="4471304"/>
            <a:ext cx="1989000" cy="187200"/>
          </a:xfrm>
          <a:prstGeom prst="rect">
            <a:avLst/>
          </a:prstGeom>
          <a:noFill/>
          <a:ln>
            <a:noFill/>
          </a:ln>
        </p:spPr>
        <p:txBody>
          <a:bodyPr spcFirstLastPara="1" wrap="square" lIns="91425" tIns="0" rIns="91425" bIns="91425" anchor="t" anchorCtr="0">
            <a:noAutofit/>
          </a:bodyPr>
          <a:lstStyle/>
          <a:p>
            <a:pPr marL="0" lvl="0" indent="0" algn="ctr" rtl="0">
              <a:spcBef>
                <a:spcPts val="0"/>
              </a:spcBef>
              <a:spcAft>
                <a:spcPts val="0"/>
              </a:spcAft>
              <a:buNone/>
            </a:pPr>
            <a:r>
              <a:rPr lang="en-GB" sz="1100" b="1">
                <a:solidFill>
                  <a:schemeClr val="lt2"/>
                </a:solidFill>
                <a:latin typeface="Carme" panose="02000000000000000000"/>
                <a:ea typeface="Carme" panose="02000000000000000000"/>
                <a:cs typeface="Carme" panose="02000000000000000000"/>
                <a:sym typeface="Carme" panose="02000000000000000000"/>
              </a:rPr>
              <a:t>INTERNATIONAL MUD DAY</a:t>
            </a:r>
            <a:endParaRPr sz="1100" b="1">
              <a:solidFill>
                <a:schemeClr val="lt2"/>
              </a:solidFill>
              <a:latin typeface="Carme" panose="02000000000000000000"/>
              <a:ea typeface="Carme" panose="02000000000000000000"/>
              <a:cs typeface="Carme" panose="02000000000000000000"/>
              <a:sym typeface="Carme" panose="02000000000000000000"/>
            </a:endParaRPr>
          </a:p>
        </p:txBody>
      </p:sp>
      <p:pic>
        <p:nvPicPr>
          <p:cNvPr id="2" name="Image 1"/>
          <p:cNvPicPr>
            <a:picLocks noChangeAspect="1"/>
          </p:cNvPicPr>
          <p:nvPr/>
        </p:nvPicPr>
        <p:blipFill>
          <a:blip r:embed="rId3"/>
          <a:stretch>
            <a:fillRect/>
          </a:stretch>
        </p:blipFill>
        <p:spPr>
          <a:xfrm>
            <a:off x="0" y="611920"/>
            <a:ext cx="6290074" cy="3704753"/>
          </a:xfrm>
          <a:prstGeom prst="rect">
            <a:avLst/>
          </a:prstGeom>
        </p:spPr>
      </p:pic>
      <p:pic>
        <p:nvPicPr>
          <p:cNvPr id="4" name="Image 3"/>
          <p:cNvPicPr>
            <a:picLocks noChangeAspect="1"/>
          </p:cNvPicPr>
          <p:nvPr/>
        </p:nvPicPr>
        <p:blipFill>
          <a:blip r:embed="rId4"/>
          <a:stretch>
            <a:fillRect/>
          </a:stretch>
        </p:blipFill>
        <p:spPr>
          <a:xfrm>
            <a:off x="6441775" y="561273"/>
            <a:ext cx="2702225" cy="1487877"/>
          </a:xfrm>
          <a:prstGeom prst="rect">
            <a:avLst/>
          </a:prstGeom>
        </p:spPr>
      </p:pic>
      <p:pic>
        <p:nvPicPr>
          <p:cNvPr id="6" name="Image 5"/>
          <p:cNvPicPr>
            <a:picLocks noChangeAspect="1"/>
          </p:cNvPicPr>
          <p:nvPr/>
        </p:nvPicPr>
        <p:blipFill>
          <a:blip r:embed="rId5"/>
          <a:stretch>
            <a:fillRect/>
          </a:stretch>
        </p:blipFill>
        <p:spPr>
          <a:xfrm>
            <a:off x="6436936" y="2063788"/>
            <a:ext cx="2639975" cy="1369237"/>
          </a:xfrm>
          <a:prstGeom prst="rect">
            <a:avLst/>
          </a:prstGeom>
        </p:spPr>
      </p:pic>
      <p:pic>
        <p:nvPicPr>
          <p:cNvPr id="8" name="Image 7"/>
          <p:cNvPicPr>
            <a:picLocks noChangeAspect="1"/>
          </p:cNvPicPr>
          <p:nvPr/>
        </p:nvPicPr>
        <p:blipFill>
          <a:blip r:embed="rId6"/>
          <a:stretch>
            <a:fillRect/>
          </a:stretch>
        </p:blipFill>
        <p:spPr>
          <a:xfrm>
            <a:off x="6290074" y="3621523"/>
            <a:ext cx="2933700" cy="155448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50000" r="-3000"/>
          </a:stretch>
        </a:blipFill>
        <a:effectLst/>
      </p:bgPr>
    </p:bg>
    <p:spTree>
      <p:nvGrpSpPr>
        <p:cNvPr id="1" name=""/>
        <p:cNvGrpSpPr/>
        <p:nvPr/>
      </p:nvGrpSpPr>
      <p:grpSpPr>
        <a:xfrm>
          <a:off x="0" y="0"/>
          <a:ext cx="0" cy="0"/>
          <a:chOff x="0" y="0"/>
          <a:chExt cx="0" cy="0"/>
        </a:xfrm>
      </p:grpSpPr>
      <p:sp>
        <p:nvSpPr>
          <p:cNvPr id="4" name="Rectangle 3"/>
          <p:cNvSpPr/>
          <p:nvPr/>
        </p:nvSpPr>
        <p:spPr>
          <a:xfrm>
            <a:off x="0" y="0"/>
            <a:ext cx="2777035" cy="461665"/>
          </a:xfrm>
          <a:prstGeom prst="rect">
            <a:avLst/>
          </a:prstGeom>
        </p:spPr>
        <p:txBody>
          <a:bodyPr wrap="square">
            <a:spAutoFit/>
          </a:bodyPr>
          <a:lstStyle/>
          <a:p>
            <a:pPr marL="9525">
              <a:spcBef>
                <a:spcPts val="80"/>
              </a:spcBef>
              <a:buClrTx/>
              <a:tabLst>
                <a:tab pos="245745" algn="l"/>
              </a:tabLst>
            </a:pPr>
            <a:r>
              <a:rPr lang="fr-FR" sz="2400" b="1" kern="1200" spc="-8" dirty="0">
                <a:solidFill>
                  <a:srgbClr val="FFFF00"/>
                </a:solidFill>
                <a:latin typeface="Calibri" panose="020F0502020204030204"/>
                <a:ea typeface="+mj-ea"/>
                <a:cs typeface="Calibri" panose="020F0502020204030204"/>
              </a:rPr>
              <a:t>4. Méthanisation </a:t>
            </a:r>
          </a:p>
        </p:txBody>
      </p:sp>
      <p:sp>
        <p:nvSpPr>
          <p:cNvPr id="5" name="Rectangle 4"/>
          <p:cNvSpPr/>
          <p:nvPr/>
        </p:nvSpPr>
        <p:spPr>
          <a:xfrm>
            <a:off x="0" y="545290"/>
            <a:ext cx="4559121" cy="553998"/>
          </a:xfrm>
          <a:prstGeom prst="rect">
            <a:avLst/>
          </a:prstGeom>
        </p:spPr>
        <p:txBody>
          <a:bodyPr wrap="square">
            <a:spAutoFit/>
          </a:bodyPr>
          <a:lstStyle/>
          <a:p>
            <a:pPr>
              <a:buClrTx/>
              <a:buFontTx/>
              <a:buNone/>
            </a:pPr>
            <a:r>
              <a:rPr lang="fr-FR" sz="1500" kern="1200" spc="-4" dirty="0">
                <a:solidFill>
                  <a:prstClr val="black"/>
                </a:solidFill>
                <a:latin typeface="Calibri" panose="020F0502020204030204"/>
                <a:cs typeface="Calibri" panose="020F0502020204030204"/>
              </a:rPr>
              <a:t>C’est un procédé biologique de stabilisation des boues par fermentation anaérobie.</a:t>
            </a:r>
          </a:p>
        </p:txBody>
      </p:sp>
      <p:sp>
        <p:nvSpPr>
          <p:cNvPr id="6" name="Rectangle 5"/>
          <p:cNvSpPr/>
          <p:nvPr/>
        </p:nvSpPr>
        <p:spPr>
          <a:xfrm>
            <a:off x="0" y="1147524"/>
            <a:ext cx="4559121" cy="323165"/>
          </a:xfrm>
          <a:prstGeom prst="rect">
            <a:avLst/>
          </a:prstGeom>
        </p:spPr>
        <p:txBody>
          <a:bodyPr wrap="square">
            <a:spAutoFit/>
          </a:bodyPr>
          <a:lstStyle/>
          <a:p>
            <a:pPr marL="214630" indent="-214630">
              <a:buClrTx/>
              <a:buFont typeface="Wingdings" panose="05000000000000000000" pitchFamily="2" charset="2"/>
              <a:buChar char="v"/>
            </a:pPr>
            <a:r>
              <a:rPr lang="fr-FR" sz="1500" kern="1200" spc="-4" dirty="0">
                <a:solidFill>
                  <a:prstClr val="black"/>
                </a:solidFill>
                <a:latin typeface="Calibri" panose="020F0502020204030204"/>
                <a:cs typeface="Calibri" panose="020F0502020204030204"/>
              </a:rPr>
              <a:t>Digestion anaérobie des boues (ou méthanisation)</a:t>
            </a:r>
          </a:p>
        </p:txBody>
      </p:sp>
      <p:sp>
        <p:nvSpPr>
          <p:cNvPr id="7" name="Rectangle 6"/>
          <p:cNvSpPr/>
          <p:nvPr/>
        </p:nvSpPr>
        <p:spPr>
          <a:xfrm>
            <a:off x="-14734" y="1546517"/>
            <a:ext cx="4573855" cy="586314"/>
          </a:xfrm>
          <a:prstGeom prst="rect">
            <a:avLst/>
          </a:prstGeom>
        </p:spPr>
        <p:txBody>
          <a:bodyPr wrap="square">
            <a:spAutoFit/>
          </a:bodyPr>
          <a:lstStyle/>
          <a:p>
            <a:pPr>
              <a:lnSpc>
                <a:spcPct val="107000"/>
              </a:lnSpc>
              <a:spcAft>
                <a:spcPts val="600"/>
              </a:spcAft>
              <a:buClrTx/>
            </a:pPr>
            <a:r>
              <a:rPr lang="fr-FR" sz="1500" kern="1200" spc="-4" dirty="0">
                <a:solidFill>
                  <a:prstClr val="black"/>
                </a:solidFill>
                <a:latin typeface="Calibri" panose="020F0502020204030204"/>
                <a:cs typeface="Calibri" panose="020F0502020204030204"/>
              </a:rPr>
              <a:t>Cette fermentation transforme les matières carbonées en biogaz.</a:t>
            </a:r>
          </a:p>
        </p:txBody>
      </p:sp>
      <p:sp>
        <p:nvSpPr>
          <p:cNvPr id="8" name="Rectangle 7"/>
          <p:cNvSpPr/>
          <p:nvPr/>
        </p:nvSpPr>
        <p:spPr>
          <a:xfrm>
            <a:off x="-14734" y="2137307"/>
            <a:ext cx="4573855" cy="586314"/>
          </a:xfrm>
          <a:prstGeom prst="rect">
            <a:avLst/>
          </a:prstGeom>
        </p:spPr>
        <p:txBody>
          <a:bodyPr wrap="square">
            <a:spAutoFit/>
          </a:bodyPr>
          <a:lstStyle/>
          <a:p>
            <a:pPr>
              <a:lnSpc>
                <a:spcPct val="107000"/>
              </a:lnSpc>
              <a:spcAft>
                <a:spcPts val="600"/>
              </a:spcAft>
              <a:buClrTx/>
            </a:pPr>
            <a:r>
              <a:rPr lang="fr-FR" sz="1500" kern="1200" spc="-4" dirty="0">
                <a:solidFill>
                  <a:prstClr val="black"/>
                </a:solidFill>
                <a:latin typeface="Calibri" panose="020F0502020204030204"/>
                <a:cs typeface="Calibri" panose="020F0502020204030204"/>
              </a:rPr>
              <a:t>Le biogaz obtenu est stocké en vue d’une valorisation énergétique. </a:t>
            </a:r>
          </a:p>
        </p:txBody>
      </p:sp>
      <p:sp>
        <p:nvSpPr>
          <p:cNvPr id="9" name="Rectangle 8"/>
          <p:cNvSpPr/>
          <p:nvPr/>
        </p:nvSpPr>
        <p:spPr>
          <a:xfrm>
            <a:off x="0" y="2709855"/>
            <a:ext cx="2585333" cy="339324"/>
          </a:xfrm>
          <a:prstGeom prst="rect">
            <a:avLst/>
          </a:prstGeom>
        </p:spPr>
        <p:txBody>
          <a:bodyPr wrap="square">
            <a:spAutoFit/>
          </a:bodyPr>
          <a:lstStyle/>
          <a:p>
            <a:pPr marL="257175" indent="-257175">
              <a:lnSpc>
                <a:spcPct val="107000"/>
              </a:lnSpc>
              <a:spcAft>
                <a:spcPts val="600"/>
              </a:spcAft>
              <a:buClrTx/>
              <a:buFont typeface="Wingdings" panose="05000000000000000000" pitchFamily="2" charset="2"/>
              <a:buChar char="v"/>
            </a:pPr>
            <a:r>
              <a:rPr lang="fr-FR" sz="1500" kern="1200" spc="-4" dirty="0" err="1">
                <a:solidFill>
                  <a:prstClr val="black"/>
                </a:solidFill>
                <a:latin typeface="Calibri" panose="020F0502020204030204"/>
                <a:cs typeface="Calibri" panose="020F0502020204030204"/>
              </a:rPr>
              <a:t>Digestat</a:t>
            </a:r>
            <a:endParaRPr lang="fr-FR" sz="1500" kern="1200" spc="-4" dirty="0">
              <a:solidFill>
                <a:prstClr val="black"/>
              </a:solidFill>
              <a:latin typeface="Calibri" panose="020F0502020204030204"/>
              <a:cs typeface="Calibri" panose="020F0502020204030204"/>
            </a:endParaRPr>
          </a:p>
        </p:txBody>
      </p:sp>
      <p:sp>
        <p:nvSpPr>
          <p:cNvPr id="10" name="Rectangle 9"/>
          <p:cNvSpPr/>
          <p:nvPr/>
        </p:nvSpPr>
        <p:spPr>
          <a:xfrm>
            <a:off x="1" y="3095600"/>
            <a:ext cx="4250027" cy="339324"/>
          </a:xfrm>
          <a:prstGeom prst="rect">
            <a:avLst/>
          </a:prstGeom>
        </p:spPr>
        <p:txBody>
          <a:bodyPr wrap="square">
            <a:spAutoFit/>
          </a:bodyPr>
          <a:lstStyle/>
          <a:p>
            <a:pPr>
              <a:lnSpc>
                <a:spcPct val="107000"/>
              </a:lnSpc>
              <a:spcAft>
                <a:spcPts val="600"/>
              </a:spcAft>
              <a:buClrTx/>
            </a:pPr>
            <a:r>
              <a:rPr lang="fr-FR" sz="1500" kern="1200" spc="-4" dirty="0">
                <a:solidFill>
                  <a:prstClr val="black"/>
                </a:solidFill>
                <a:latin typeface="Calibri" panose="020F0502020204030204"/>
                <a:cs typeface="Calibri" panose="020F0502020204030204"/>
              </a:rPr>
              <a:t>C’est la boue stabilisée résultant de cette digestion :</a:t>
            </a:r>
          </a:p>
        </p:txBody>
      </p:sp>
      <p:sp>
        <p:nvSpPr>
          <p:cNvPr id="11" name="Rectangle 10"/>
          <p:cNvSpPr/>
          <p:nvPr/>
        </p:nvSpPr>
        <p:spPr>
          <a:xfrm>
            <a:off x="0" y="3463856"/>
            <a:ext cx="4317642" cy="339324"/>
          </a:xfrm>
          <a:prstGeom prst="rect">
            <a:avLst/>
          </a:prstGeom>
        </p:spPr>
        <p:txBody>
          <a:bodyPr wrap="square">
            <a:spAutoFit/>
          </a:bodyPr>
          <a:lstStyle/>
          <a:p>
            <a:pPr marL="257175" indent="-257175">
              <a:lnSpc>
                <a:spcPct val="107000"/>
              </a:lnSpc>
              <a:spcAft>
                <a:spcPts val="600"/>
              </a:spcAft>
              <a:buClrTx/>
              <a:buFont typeface="Wingdings" panose="05000000000000000000" pitchFamily="2" charset="2"/>
              <a:buChar char="q"/>
            </a:pPr>
            <a:r>
              <a:rPr lang="fr-FR" sz="1500" kern="1200" spc="-4" dirty="0">
                <a:solidFill>
                  <a:prstClr val="black"/>
                </a:solidFill>
                <a:latin typeface="Calibri" panose="020F0502020204030204"/>
                <a:cs typeface="Calibri" panose="020F0502020204030204"/>
              </a:rPr>
              <a:t>Débarrassée des organismes pathogènes;</a:t>
            </a:r>
          </a:p>
        </p:txBody>
      </p:sp>
      <p:sp>
        <p:nvSpPr>
          <p:cNvPr id="12" name="Rectangle 11"/>
          <p:cNvSpPr/>
          <p:nvPr/>
        </p:nvSpPr>
        <p:spPr>
          <a:xfrm>
            <a:off x="-14734" y="3832112"/>
            <a:ext cx="4559121" cy="339324"/>
          </a:xfrm>
          <a:prstGeom prst="rect">
            <a:avLst/>
          </a:prstGeom>
        </p:spPr>
        <p:txBody>
          <a:bodyPr wrap="square">
            <a:spAutoFit/>
          </a:bodyPr>
          <a:lstStyle/>
          <a:p>
            <a:pPr marL="257175" indent="-257175">
              <a:lnSpc>
                <a:spcPct val="107000"/>
              </a:lnSpc>
              <a:spcAft>
                <a:spcPts val="600"/>
              </a:spcAft>
              <a:buClrTx/>
              <a:buFont typeface="Wingdings" panose="05000000000000000000" pitchFamily="2" charset="2"/>
              <a:buChar char="q"/>
            </a:pPr>
            <a:r>
              <a:rPr lang="fr-FR" sz="1500" kern="1200" spc="-4" dirty="0">
                <a:solidFill>
                  <a:prstClr val="black"/>
                </a:solidFill>
                <a:latin typeface="Calibri" panose="020F0502020204030204"/>
                <a:cs typeface="Calibri" panose="020F0502020204030204"/>
              </a:rPr>
              <a:t>Ne contenant plus de carbone;</a:t>
            </a:r>
          </a:p>
        </p:txBody>
      </p:sp>
      <p:sp>
        <p:nvSpPr>
          <p:cNvPr id="13" name="Rectangle 12"/>
          <p:cNvSpPr/>
          <p:nvPr/>
        </p:nvSpPr>
        <p:spPr>
          <a:xfrm>
            <a:off x="-14734" y="4217856"/>
            <a:ext cx="4573855" cy="833305"/>
          </a:xfrm>
          <a:prstGeom prst="rect">
            <a:avLst/>
          </a:prstGeom>
        </p:spPr>
        <p:txBody>
          <a:bodyPr wrap="square">
            <a:spAutoFit/>
          </a:bodyPr>
          <a:lstStyle/>
          <a:p>
            <a:pPr marL="257175" indent="-257175">
              <a:lnSpc>
                <a:spcPct val="107000"/>
              </a:lnSpc>
              <a:spcAft>
                <a:spcPts val="600"/>
              </a:spcAft>
              <a:buClrTx/>
              <a:buFont typeface="Wingdings" panose="05000000000000000000" pitchFamily="2" charset="2"/>
              <a:buChar char="q"/>
            </a:pPr>
            <a:r>
              <a:rPr lang="fr-FR" sz="1500" kern="1200" spc="-4" dirty="0">
                <a:solidFill>
                  <a:prstClr val="black"/>
                </a:solidFill>
                <a:latin typeface="Calibri" panose="020F0502020204030204"/>
                <a:cs typeface="Calibri" panose="020F0502020204030204"/>
              </a:rPr>
              <a:t>Il reste une substance essentiellement azotée pouvant parfois encore contenir certains polluants présents dans les boues résiduaires traitées.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randombar(horizontal)">
                                      <p:cBhvr>
                                        <p:cTn id="10" dur="500"/>
                                        <p:tgtEl>
                                          <p:spTgt spid="5"/>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randombar(horizontal)">
                                      <p:cBhvr>
                                        <p:cTn id="13" dur="500"/>
                                        <p:tgtEl>
                                          <p:spTgt spid="6"/>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randombar(horizontal)">
                                      <p:cBhvr>
                                        <p:cTn id="16" dur="500"/>
                                        <p:tgtEl>
                                          <p:spTgt spid="7"/>
                                        </p:tgtEl>
                                      </p:cBhvr>
                                    </p:animEffect>
                                  </p:childTnLst>
                                </p:cTn>
                              </p:par>
                              <p:par>
                                <p:cTn id="17" presetID="14" presetClass="entr" presetSubtype="1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randombar(horizontal)">
                                      <p:cBhvr>
                                        <p:cTn id="19" dur="500"/>
                                        <p:tgtEl>
                                          <p:spTgt spid="8"/>
                                        </p:tgtEl>
                                      </p:cBhvr>
                                    </p:animEffect>
                                  </p:childTnLst>
                                </p:cTn>
                              </p:par>
                              <p:par>
                                <p:cTn id="20" presetID="14" presetClass="entr" presetSubtype="10" fill="hold" grpId="0"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randombar(horizontal)">
                                      <p:cBhvr>
                                        <p:cTn id="22" dur="500"/>
                                        <p:tgtEl>
                                          <p:spTgt spid="9"/>
                                        </p:tgtEl>
                                      </p:cBhvr>
                                    </p:animEffect>
                                  </p:childTnLst>
                                </p:cTn>
                              </p:par>
                              <p:par>
                                <p:cTn id="23" presetID="14" presetClass="entr" presetSubtype="10" fill="hold" grpId="0" nodeType="with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randombar(horizontal)">
                                      <p:cBhvr>
                                        <p:cTn id="25" dur="500"/>
                                        <p:tgtEl>
                                          <p:spTgt spid="10"/>
                                        </p:tgtEl>
                                      </p:cBhvr>
                                    </p:animEffect>
                                  </p:childTnLst>
                                </p:cTn>
                              </p:par>
                              <p:par>
                                <p:cTn id="26" presetID="14" presetClass="entr" presetSubtype="10" fill="hold" grpId="0" nodeType="with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randombar(horizontal)">
                                      <p:cBhvr>
                                        <p:cTn id="28" dur="500"/>
                                        <p:tgtEl>
                                          <p:spTgt spid="11"/>
                                        </p:tgtEl>
                                      </p:cBhvr>
                                    </p:animEffect>
                                  </p:childTnLst>
                                </p:cTn>
                              </p:par>
                              <p:par>
                                <p:cTn id="29" presetID="14" presetClass="entr" presetSubtype="10" fill="hold" grpId="0" nodeType="with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randombar(horizontal)">
                                      <p:cBhvr>
                                        <p:cTn id="31" dur="500"/>
                                        <p:tgtEl>
                                          <p:spTgt spid="12"/>
                                        </p:tgtEl>
                                      </p:cBhvr>
                                    </p:animEffect>
                                  </p:childTnLst>
                                </p:cTn>
                              </p:par>
                              <p:par>
                                <p:cTn id="32" presetID="14" presetClass="entr" presetSubtype="10" fill="hold" grpId="0" nodeType="with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randombar(horizontal)">
                                      <p:cBhvr>
                                        <p:cTn id="34"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P spid="10" grpId="0"/>
      <p:bldP spid="11" grpId="0"/>
      <p:bldP spid="12" grpId="0"/>
      <p:bldP spid="13"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50000" r="-3000"/>
          </a:stretch>
        </a:blipFill>
        <a:effectLst/>
      </p:bgPr>
    </p:bg>
    <p:spTree>
      <p:nvGrpSpPr>
        <p:cNvPr id="1" name=""/>
        <p:cNvGrpSpPr/>
        <p:nvPr/>
      </p:nvGrpSpPr>
      <p:grpSpPr>
        <a:xfrm>
          <a:off x="0" y="0"/>
          <a:ext cx="0" cy="0"/>
          <a:chOff x="0" y="0"/>
          <a:chExt cx="0" cy="0"/>
        </a:xfrm>
      </p:grpSpPr>
      <p:sp>
        <p:nvSpPr>
          <p:cNvPr id="4" name="Ellipse 5"/>
          <p:cNvSpPr/>
          <p:nvPr/>
        </p:nvSpPr>
        <p:spPr>
          <a:xfrm>
            <a:off x="1308264" y="1053959"/>
            <a:ext cx="2072765" cy="494683"/>
          </a:xfrm>
          <a:prstGeom prst="roundRect">
            <a:avLst/>
          </a:prstGeom>
          <a:solidFill>
            <a:schemeClr val="bg1">
              <a:lumMod val="65000"/>
            </a:schemeClr>
          </a:solidFill>
        </p:spPr>
        <p:style>
          <a:lnRef idx="2">
            <a:schemeClr val="dk1"/>
          </a:lnRef>
          <a:fillRef idx="1">
            <a:schemeClr val="lt1"/>
          </a:fillRef>
          <a:effectRef idx="0">
            <a:schemeClr val="dk1"/>
          </a:effectRef>
          <a:fontRef idx="minor">
            <a:schemeClr val="dk1"/>
          </a:fontRef>
        </p:style>
        <p:txBody>
          <a:bodyPr rtlCol="0" anchor="ctr"/>
          <a:lstStyle/>
          <a:p>
            <a:pPr algn="ctr">
              <a:buClrTx/>
              <a:buFontTx/>
              <a:buNone/>
            </a:pPr>
            <a:r>
              <a:rPr lang="fr-FR" sz="1050" b="1" kern="1200" dirty="0">
                <a:solidFill>
                  <a:prstClr val="black"/>
                </a:solidFill>
                <a:latin typeface="Calibri Light" panose="020F0302020204030204"/>
                <a:ea typeface="+mj-ea"/>
                <a:cs typeface="+mj-cs"/>
              </a:rPr>
              <a:t>Méthanisation</a:t>
            </a:r>
          </a:p>
        </p:txBody>
      </p:sp>
      <p:cxnSp>
        <p:nvCxnSpPr>
          <p:cNvPr id="5" name="Connecteur droit 4"/>
          <p:cNvCxnSpPr/>
          <p:nvPr/>
        </p:nvCxnSpPr>
        <p:spPr>
          <a:xfrm>
            <a:off x="2179033" y="1547516"/>
            <a:ext cx="6719" cy="15353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Connecteur droit 6"/>
          <p:cNvCxnSpPr/>
          <p:nvPr/>
        </p:nvCxnSpPr>
        <p:spPr>
          <a:xfrm flipH="1">
            <a:off x="679174" y="1701053"/>
            <a:ext cx="296327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Ellipse 19"/>
          <p:cNvSpPr/>
          <p:nvPr/>
        </p:nvSpPr>
        <p:spPr>
          <a:xfrm>
            <a:off x="3086878" y="1908697"/>
            <a:ext cx="1040795" cy="408797"/>
          </a:xfrm>
          <a:prstGeom prst="roundRect">
            <a:avLst/>
          </a:prstGeom>
          <a:solidFill>
            <a:schemeClr val="bg1">
              <a:lumMod val="75000"/>
            </a:schemeClr>
          </a:solidFill>
        </p:spPr>
        <p:style>
          <a:lnRef idx="2">
            <a:schemeClr val="dk1"/>
          </a:lnRef>
          <a:fillRef idx="1">
            <a:schemeClr val="lt1"/>
          </a:fillRef>
          <a:effectRef idx="0">
            <a:schemeClr val="dk1"/>
          </a:effectRef>
          <a:fontRef idx="minor">
            <a:schemeClr val="dk1"/>
          </a:fontRef>
        </p:style>
        <p:txBody>
          <a:bodyPr rtlCol="0" anchor="ctr"/>
          <a:lstStyle/>
          <a:p>
            <a:pPr algn="ctr">
              <a:buClrTx/>
              <a:buFontTx/>
              <a:buNone/>
            </a:pPr>
            <a:r>
              <a:rPr lang="fr-FR" sz="1050" b="1" kern="1200" dirty="0">
                <a:solidFill>
                  <a:prstClr val="black"/>
                </a:solidFill>
                <a:latin typeface="Calibri Light" panose="020F0302020204030204"/>
                <a:ea typeface="+mj-ea"/>
                <a:cs typeface="+mj-cs"/>
              </a:rPr>
              <a:t>Inconvénient</a:t>
            </a:r>
          </a:p>
        </p:txBody>
      </p:sp>
      <p:cxnSp>
        <p:nvCxnSpPr>
          <p:cNvPr id="9" name="Connecteur droit 8"/>
          <p:cNvCxnSpPr/>
          <p:nvPr/>
        </p:nvCxnSpPr>
        <p:spPr>
          <a:xfrm flipH="1">
            <a:off x="693503" y="2387351"/>
            <a:ext cx="2" cy="12044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Ellipse 23"/>
          <p:cNvSpPr/>
          <p:nvPr/>
        </p:nvSpPr>
        <p:spPr>
          <a:xfrm>
            <a:off x="280115" y="1901481"/>
            <a:ext cx="1031211" cy="477814"/>
          </a:xfrm>
          <a:prstGeom prst="roundRect">
            <a:avLst/>
          </a:prstGeom>
          <a:solidFill>
            <a:schemeClr val="bg1">
              <a:lumMod val="75000"/>
            </a:schemeClr>
          </a:solidFill>
        </p:spPr>
        <p:style>
          <a:lnRef idx="2">
            <a:schemeClr val="dk1"/>
          </a:lnRef>
          <a:fillRef idx="1">
            <a:schemeClr val="lt1"/>
          </a:fillRef>
          <a:effectRef idx="0">
            <a:schemeClr val="dk1"/>
          </a:effectRef>
          <a:fontRef idx="minor">
            <a:schemeClr val="dk1"/>
          </a:fontRef>
        </p:style>
        <p:txBody>
          <a:bodyPr rtlCol="0" anchor="ctr"/>
          <a:lstStyle/>
          <a:p>
            <a:pPr algn="ctr">
              <a:buClrTx/>
              <a:buFontTx/>
              <a:buNone/>
            </a:pPr>
            <a:r>
              <a:rPr lang="fr-FR" sz="1050" b="1" kern="1200" dirty="0">
                <a:solidFill>
                  <a:prstClr val="black"/>
                </a:solidFill>
                <a:latin typeface="Calibri Light" panose="020F0302020204030204"/>
                <a:ea typeface="+mj-ea"/>
                <a:cs typeface="+mj-cs"/>
              </a:rPr>
              <a:t>Avantage</a:t>
            </a:r>
          </a:p>
        </p:txBody>
      </p:sp>
      <p:cxnSp>
        <p:nvCxnSpPr>
          <p:cNvPr id="11" name="Connecteur droit 10"/>
          <p:cNvCxnSpPr/>
          <p:nvPr/>
        </p:nvCxnSpPr>
        <p:spPr>
          <a:xfrm>
            <a:off x="3642443" y="1708271"/>
            <a:ext cx="0" cy="19321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Connecteur droit 11"/>
          <p:cNvCxnSpPr/>
          <p:nvPr/>
        </p:nvCxnSpPr>
        <p:spPr>
          <a:xfrm>
            <a:off x="3642443" y="2317493"/>
            <a:ext cx="0" cy="22737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Ellipse 140"/>
          <p:cNvSpPr/>
          <p:nvPr/>
        </p:nvSpPr>
        <p:spPr>
          <a:xfrm>
            <a:off x="86244" y="2510698"/>
            <a:ext cx="1593761" cy="470848"/>
          </a:xfrm>
          <a:prstGeom prst="roundRect">
            <a:avLst/>
          </a:prstGeom>
          <a:solidFill>
            <a:schemeClr val="bg1">
              <a:lumMod val="85000"/>
            </a:schemeClr>
          </a:solidFill>
        </p:spPr>
        <p:style>
          <a:lnRef idx="2">
            <a:schemeClr val="dk1"/>
          </a:lnRef>
          <a:fillRef idx="1">
            <a:schemeClr val="lt1"/>
          </a:fillRef>
          <a:effectRef idx="0">
            <a:schemeClr val="dk1"/>
          </a:effectRef>
          <a:fontRef idx="minor">
            <a:schemeClr val="dk1"/>
          </a:fontRef>
        </p:style>
        <p:txBody>
          <a:bodyPr rtlCol="0" anchor="ctr"/>
          <a:lstStyle/>
          <a:p>
            <a:pPr algn="ctr">
              <a:buClrTx/>
              <a:buFontTx/>
              <a:buNone/>
            </a:pPr>
            <a:r>
              <a:rPr lang="fr-FR" sz="1050" kern="1200">
                <a:solidFill>
                  <a:prstClr val="black"/>
                </a:solidFill>
                <a:latin typeface="Calibri Light" panose="020F0302020204030204"/>
                <a:ea typeface="+mj-ea"/>
                <a:cs typeface="+mj-cs"/>
              </a:rPr>
              <a:t>production de bioénergie.</a:t>
            </a:r>
            <a:endParaRPr lang="fr-FR" sz="1050" kern="1200" dirty="0">
              <a:solidFill>
                <a:prstClr val="black"/>
              </a:solidFill>
              <a:latin typeface="Calibri Light" panose="020F0302020204030204"/>
              <a:ea typeface="+mj-ea"/>
              <a:cs typeface="+mj-cs"/>
            </a:endParaRPr>
          </a:p>
        </p:txBody>
      </p:sp>
      <p:cxnSp>
        <p:nvCxnSpPr>
          <p:cNvPr id="14" name="Connecteur droit 13"/>
          <p:cNvCxnSpPr/>
          <p:nvPr/>
        </p:nvCxnSpPr>
        <p:spPr>
          <a:xfrm>
            <a:off x="675163" y="1701054"/>
            <a:ext cx="0" cy="19321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Ellipse 140"/>
          <p:cNvSpPr/>
          <p:nvPr/>
        </p:nvSpPr>
        <p:spPr>
          <a:xfrm>
            <a:off x="2686765" y="2544867"/>
            <a:ext cx="1841018" cy="845987"/>
          </a:xfrm>
          <a:prstGeom prst="roundRect">
            <a:avLst/>
          </a:prstGeom>
          <a:solidFill>
            <a:schemeClr val="bg1">
              <a:lumMod val="85000"/>
            </a:schemeClr>
          </a:solidFill>
        </p:spPr>
        <p:style>
          <a:lnRef idx="2">
            <a:schemeClr val="dk1"/>
          </a:lnRef>
          <a:fillRef idx="1">
            <a:schemeClr val="lt1"/>
          </a:fillRef>
          <a:effectRef idx="0">
            <a:schemeClr val="dk1"/>
          </a:effectRef>
          <a:fontRef idx="minor">
            <a:schemeClr val="dk1"/>
          </a:fontRef>
        </p:style>
        <p:txBody>
          <a:bodyPr rtlCol="0" anchor="ctr"/>
          <a:lstStyle/>
          <a:p>
            <a:pPr algn="ctr">
              <a:buClrTx/>
              <a:buFontTx/>
              <a:buNone/>
            </a:pPr>
            <a:r>
              <a:rPr lang="fr-FR" sz="1050" kern="1200" dirty="0">
                <a:solidFill>
                  <a:prstClr val="black"/>
                </a:solidFill>
                <a:latin typeface="Calibri Light" panose="020F0302020204030204"/>
                <a:ea typeface="+mj-ea"/>
                <a:cs typeface="+mj-cs"/>
              </a:rPr>
              <a:t>ce </a:t>
            </a:r>
            <a:r>
              <a:rPr lang="fr-FR" sz="1050" kern="1200" dirty="0" err="1">
                <a:solidFill>
                  <a:prstClr val="black"/>
                </a:solidFill>
                <a:latin typeface="Calibri Light" panose="020F0302020204030204"/>
                <a:ea typeface="+mj-ea"/>
                <a:cs typeface="+mj-cs"/>
              </a:rPr>
              <a:t>digestat</a:t>
            </a:r>
            <a:r>
              <a:rPr lang="fr-FR" sz="1050" kern="1200" dirty="0">
                <a:solidFill>
                  <a:prstClr val="black"/>
                </a:solidFill>
                <a:latin typeface="Calibri Light" panose="020F0302020204030204"/>
                <a:ea typeface="+mj-ea"/>
                <a:cs typeface="+mj-cs"/>
              </a:rPr>
              <a:t> est un fertilisant incomplet. Il est indispensable de le mélanger avec des déchets verts.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par>
                                <p:cTn id="8" presetID="14" presetClass="entr" presetSubtype="1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randombar(horizontal)">
                                      <p:cBhvr>
                                        <p:cTn id="10" dur="500"/>
                                        <p:tgtEl>
                                          <p:spTgt spid="7"/>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randombar(horizontal)">
                                      <p:cBhvr>
                                        <p:cTn id="13" dur="500"/>
                                        <p:tgtEl>
                                          <p:spTgt spid="4"/>
                                        </p:tgtEl>
                                      </p:cBhvr>
                                    </p:animEffect>
                                  </p:childTnLst>
                                </p:cTn>
                              </p:par>
                              <p:par>
                                <p:cTn id="14" presetID="14" presetClass="entr" presetSubtype="10" fill="hold"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randombar(horizontal)">
                                      <p:cBhvr>
                                        <p:cTn id="16" dur="500"/>
                                        <p:tgtEl>
                                          <p:spTgt spid="11"/>
                                        </p:tgtEl>
                                      </p:cBhvr>
                                    </p:animEffect>
                                  </p:childTnLst>
                                </p:cTn>
                              </p:par>
                              <p:par>
                                <p:cTn id="17" presetID="14" presetClass="entr" presetSubtype="10" fill="hold" nodeType="with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randombar(horizontal)">
                                      <p:cBhvr>
                                        <p:cTn id="19" dur="500"/>
                                        <p:tgtEl>
                                          <p:spTgt spid="14"/>
                                        </p:tgtEl>
                                      </p:cBhvr>
                                    </p:animEffect>
                                  </p:childTnLst>
                                </p:cTn>
                              </p:par>
                              <p:par>
                                <p:cTn id="20" presetID="14" presetClass="entr" presetSubtype="10" fill="hold" grpId="0"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randombar(horizontal)">
                                      <p:cBhvr>
                                        <p:cTn id="22" dur="500"/>
                                        <p:tgtEl>
                                          <p:spTgt spid="10"/>
                                        </p:tgtEl>
                                      </p:cBhvr>
                                    </p:animEffect>
                                  </p:childTnLst>
                                </p:cTn>
                              </p:par>
                              <p:par>
                                <p:cTn id="23" presetID="14" presetClass="entr" presetSubtype="10" fill="hold" grpId="0" nodeType="with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randombar(horizontal)">
                                      <p:cBhvr>
                                        <p:cTn id="25" dur="500"/>
                                        <p:tgtEl>
                                          <p:spTgt spid="8"/>
                                        </p:tgtEl>
                                      </p:cBhvr>
                                    </p:animEffect>
                                  </p:childTnLst>
                                </p:cTn>
                              </p:par>
                              <p:par>
                                <p:cTn id="26" presetID="14" presetClass="entr" presetSubtype="10" fill="hold" nodeType="with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randombar(horizontal)">
                                      <p:cBhvr>
                                        <p:cTn id="28" dur="500"/>
                                        <p:tgtEl>
                                          <p:spTgt spid="12"/>
                                        </p:tgtEl>
                                      </p:cBhvr>
                                    </p:animEffect>
                                  </p:childTnLst>
                                </p:cTn>
                              </p:par>
                              <p:par>
                                <p:cTn id="29" presetID="14" presetClass="entr" presetSubtype="10" fill="hold" nodeType="with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randombar(horizontal)">
                                      <p:cBhvr>
                                        <p:cTn id="31" dur="500"/>
                                        <p:tgtEl>
                                          <p:spTgt spid="9"/>
                                        </p:tgtEl>
                                      </p:cBhvr>
                                    </p:animEffect>
                                  </p:childTnLst>
                                </p:cTn>
                              </p:par>
                              <p:par>
                                <p:cTn id="32" presetID="14" presetClass="entr" presetSubtype="10" fill="hold" grpId="0" nodeType="with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randombar(horizontal)">
                                      <p:cBhvr>
                                        <p:cTn id="34" dur="500"/>
                                        <p:tgtEl>
                                          <p:spTgt spid="13"/>
                                        </p:tgtEl>
                                      </p:cBhvr>
                                    </p:animEffect>
                                  </p:childTnLst>
                                </p:cTn>
                              </p:par>
                              <p:par>
                                <p:cTn id="35" presetID="14" presetClass="entr" presetSubtype="10" fill="hold" grpId="0" nodeType="with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randombar(horizontal)">
                                      <p:cBhvr>
                                        <p:cTn id="3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animBg="1"/>
      <p:bldP spid="10" grpId="0" animBg="1"/>
      <p:bldP spid="13" grpId="0" animBg="1"/>
      <p:bldP spid="1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50000" t="-9000" b="-9000"/>
          </a:stretch>
        </a:blipFill>
        <a:effectLst/>
      </p:bgPr>
    </p:bg>
    <p:spTree>
      <p:nvGrpSpPr>
        <p:cNvPr id="1" name=""/>
        <p:cNvGrpSpPr/>
        <p:nvPr/>
      </p:nvGrpSpPr>
      <p:grpSpPr>
        <a:xfrm>
          <a:off x="0" y="0"/>
          <a:ext cx="0" cy="0"/>
          <a:chOff x="0" y="0"/>
          <a:chExt cx="0" cy="0"/>
        </a:xfrm>
      </p:grpSpPr>
      <p:sp>
        <p:nvSpPr>
          <p:cNvPr id="4" name="Rectangle 3"/>
          <p:cNvSpPr/>
          <p:nvPr/>
        </p:nvSpPr>
        <p:spPr>
          <a:xfrm>
            <a:off x="1" y="33025"/>
            <a:ext cx="4501166" cy="487506"/>
          </a:xfrm>
          <a:prstGeom prst="rect">
            <a:avLst/>
          </a:prstGeom>
        </p:spPr>
        <p:txBody>
          <a:bodyPr wrap="square">
            <a:spAutoFit/>
          </a:bodyPr>
          <a:lstStyle/>
          <a:p>
            <a:pPr>
              <a:lnSpc>
                <a:spcPct val="107000"/>
              </a:lnSpc>
              <a:spcAft>
                <a:spcPts val="600"/>
              </a:spcAft>
              <a:buClrTx/>
            </a:pPr>
            <a:r>
              <a:rPr lang="fr-FR" sz="2400" b="1" kern="1200" spc="-8" dirty="0">
                <a:solidFill>
                  <a:srgbClr val="FFFF00"/>
                </a:solidFill>
                <a:latin typeface="Calibri" panose="020F0502020204030204"/>
                <a:ea typeface="+mj-ea"/>
                <a:cs typeface="Calibri" panose="020F0502020204030204"/>
              </a:rPr>
              <a:t>5. Le compost NF U 44-095</a:t>
            </a:r>
          </a:p>
        </p:txBody>
      </p:sp>
      <p:sp>
        <p:nvSpPr>
          <p:cNvPr id="5" name="Rectangle 4"/>
          <p:cNvSpPr/>
          <p:nvPr/>
        </p:nvSpPr>
        <p:spPr>
          <a:xfrm>
            <a:off x="0" y="681385"/>
            <a:ext cx="4578440" cy="586314"/>
          </a:xfrm>
          <a:prstGeom prst="rect">
            <a:avLst/>
          </a:prstGeom>
        </p:spPr>
        <p:txBody>
          <a:bodyPr wrap="square">
            <a:spAutoFit/>
          </a:bodyPr>
          <a:lstStyle/>
          <a:p>
            <a:pPr>
              <a:lnSpc>
                <a:spcPct val="107000"/>
              </a:lnSpc>
              <a:spcAft>
                <a:spcPts val="600"/>
              </a:spcAft>
              <a:buClrTx/>
            </a:pPr>
            <a:r>
              <a:rPr lang="fr-FR" sz="1500" kern="1200" spc="-4" dirty="0">
                <a:solidFill>
                  <a:prstClr val="black"/>
                </a:solidFill>
                <a:latin typeface="Calibri" panose="020F0502020204030204"/>
                <a:cs typeface="Calibri" panose="020F0502020204030204"/>
              </a:rPr>
              <a:t>Ce type de compost permet d’éliminer des boues et des </a:t>
            </a:r>
            <a:r>
              <a:rPr lang="fr-FR" sz="1500" kern="1200" spc="-4" dirty="0" err="1">
                <a:solidFill>
                  <a:prstClr val="black"/>
                </a:solidFill>
                <a:latin typeface="Calibri" panose="020F0502020204030204"/>
                <a:cs typeface="Calibri" panose="020F0502020204030204"/>
              </a:rPr>
              <a:t>digestats</a:t>
            </a:r>
            <a:r>
              <a:rPr lang="fr-FR" sz="1500" kern="1200" spc="-4" dirty="0">
                <a:solidFill>
                  <a:prstClr val="black"/>
                </a:solidFill>
                <a:latin typeface="Calibri" panose="020F0502020204030204"/>
                <a:cs typeface="Calibri" panose="020F0502020204030204"/>
              </a:rPr>
              <a:t>.</a:t>
            </a:r>
          </a:p>
        </p:txBody>
      </p:sp>
      <p:sp>
        <p:nvSpPr>
          <p:cNvPr id="6" name="Rectangle 5"/>
          <p:cNvSpPr/>
          <p:nvPr/>
        </p:nvSpPr>
        <p:spPr>
          <a:xfrm>
            <a:off x="473492" y="1320998"/>
            <a:ext cx="3100395" cy="339324"/>
          </a:xfrm>
          <a:prstGeom prst="rect">
            <a:avLst/>
          </a:prstGeom>
        </p:spPr>
        <p:txBody>
          <a:bodyPr wrap="square">
            <a:spAutoFit/>
          </a:bodyPr>
          <a:lstStyle/>
          <a:p>
            <a:pPr marL="214630" indent="-214630">
              <a:lnSpc>
                <a:spcPct val="107000"/>
              </a:lnSpc>
              <a:spcAft>
                <a:spcPts val="600"/>
              </a:spcAft>
              <a:buClrTx/>
              <a:buFont typeface="Wingdings" panose="05000000000000000000" pitchFamily="2" charset="2"/>
              <a:buChar char="v"/>
            </a:pPr>
            <a:r>
              <a:rPr lang="fr-FR" sz="1500" kern="1200" spc="-4" dirty="0">
                <a:solidFill>
                  <a:prstClr val="black"/>
                </a:solidFill>
                <a:latin typeface="Calibri" panose="020F0502020204030204"/>
                <a:cs typeface="Calibri" panose="020F0502020204030204"/>
              </a:rPr>
              <a:t>Production du compost</a:t>
            </a:r>
          </a:p>
        </p:txBody>
      </p:sp>
      <p:sp>
        <p:nvSpPr>
          <p:cNvPr id="7" name="Rectangle 6"/>
          <p:cNvSpPr/>
          <p:nvPr/>
        </p:nvSpPr>
        <p:spPr>
          <a:xfrm>
            <a:off x="1" y="1806275"/>
            <a:ext cx="4501166" cy="833305"/>
          </a:xfrm>
          <a:prstGeom prst="rect">
            <a:avLst/>
          </a:prstGeom>
        </p:spPr>
        <p:txBody>
          <a:bodyPr wrap="square">
            <a:spAutoFit/>
          </a:bodyPr>
          <a:lstStyle/>
          <a:p>
            <a:pPr>
              <a:lnSpc>
                <a:spcPct val="107000"/>
              </a:lnSpc>
              <a:spcAft>
                <a:spcPts val="600"/>
              </a:spcAft>
              <a:buClrTx/>
            </a:pPr>
            <a:r>
              <a:rPr lang="fr-FR" sz="1500" kern="1200" spc="-4" dirty="0">
                <a:solidFill>
                  <a:prstClr val="black"/>
                </a:solidFill>
                <a:latin typeface="Calibri" panose="020F0502020204030204"/>
                <a:cs typeface="Calibri" panose="020F0502020204030204"/>
              </a:rPr>
              <a:t>Ce compost est un mélange, en proportions variables, de matières fertilisantes issues du traitement des eaux, de déchets verts et autres bio déchets.</a:t>
            </a:r>
          </a:p>
        </p:txBody>
      </p:sp>
      <p:sp>
        <p:nvSpPr>
          <p:cNvPr id="8" name="Rectangle 7"/>
          <p:cNvSpPr/>
          <p:nvPr/>
        </p:nvSpPr>
        <p:spPr>
          <a:xfrm>
            <a:off x="1" y="2832210"/>
            <a:ext cx="4501166" cy="586314"/>
          </a:xfrm>
          <a:prstGeom prst="rect">
            <a:avLst/>
          </a:prstGeom>
        </p:spPr>
        <p:txBody>
          <a:bodyPr wrap="square">
            <a:spAutoFit/>
          </a:bodyPr>
          <a:lstStyle/>
          <a:p>
            <a:pPr marL="257175" indent="-257175">
              <a:lnSpc>
                <a:spcPct val="107000"/>
              </a:lnSpc>
              <a:spcAft>
                <a:spcPts val="600"/>
              </a:spcAft>
              <a:buClrTx/>
              <a:buFont typeface="Wingdings" panose="05000000000000000000" pitchFamily="2" charset="2"/>
              <a:buChar char="Ø"/>
            </a:pPr>
            <a:r>
              <a:rPr lang="fr-FR" sz="1500" kern="1200" spc="-4" dirty="0">
                <a:solidFill>
                  <a:prstClr val="black"/>
                </a:solidFill>
                <a:latin typeface="Calibri" panose="020F0502020204030204"/>
                <a:cs typeface="Calibri" panose="020F0502020204030204"/>
              </a:rPr>
              <a:t>L’ensemble subit une fermentation aérobie avec montée en température qui </a:t>
            </a:r>
            <a:r>
              <a:rPr lang="fr-FR" sz="1500" kern="1200" spc="-4" dirty="0" err="1">
                <a:solidFill>
                  <a:prstClr val="black"/>
                </a:solidFill>
                <a:latin typeface="Calibri" panose="020F0502020204030204"/>
                <a:cs typeface="Calibri" panose="020F0502020204030204"/>
              </a:rPr>
              <a:t>hygiénise</a:t>
            </a:r>
            <a:r>
              <a:rPr lang="fr-FR" sz="1500" kern="1200" spc="-4" dirty="0">
                <a:solidFill>
                  <a:prstClr val="black"/>
                </a:solidFill>
                <a:latin typeface="Calibri" panose="020F0502020204030204"/>
                <a:cs typeface="Calibri" panose="020F0502020204030204"/>
              </a:rPr>
              <a:t> le produit.</a:t>
            </a:r>
          </a:p>
        </p:txBody>
      </p:sp>
      <p:sp>
        <p:nvSpPr>
          <p:cNvPr id="9" name="Rectangle 8"/>
          <p:cNvSpPr/>
          <p:nvPr/>
        </p:nvSpPr>
        <p:spPr>
          <a:xfrm>
            <a:off x="0" y="3549936"/>
            <a:ext cx="3380705" cy="339324"/>
          </a:xfrm>
          <a:prstGeom prst="rect">
            <a:avLst/>
          </a:prstGeom>
        </p:spPr>
        <p:txBody>
          <a:bodyPr wrap="square">
            <a:spAutoFit/>
          </a:bodyPr>
          <a:lstStyle/>
          <a:p>
            <a:pPr marL="257175" indent="-257175">
              <a:lnSpc>
                <a:spcPct val="107000"/>
              </a:lnSpc>
              <a:spcAft>
                <a:spcPts val="600"/>
              </a:spcAft>
              <a:buClrTx/>
              <a:buFont typeface="Wingdings" panose="05000000000000000000" pitchFamily="2" charset="2"/>
              <a:buChar char="Ø"/>
            </a:pPr>
            <a:r>
              <a:rPr lang="fr-FR" sz="1500" kern="1200" spc="-4" dirty="0">
                <a:solidFill>
                  <a:prstClr val="black"/>
                </a:solidFill>
                <a:latin typeface="Calibri" panose="020F0502020204030204"/>
                <a:cs typeface="Calibri" panose="020F0502020204030204"/>
              </a:rPr>
              <a:t>Il ne doit contenir :</a:t>
            </a:r>
          </a:p>
        </p:txBody>
      </p:sp>
      <p:sp>
        <p:nvSpPr>
          <p:cNvPr id="10" name="Rectangle 9"/>
          <p:cNvSpPr/>
          <p:nvPr/>
        </p:nvSpPr>
        <p:spPr>
          <a:xfrm>
            <a:off x="662947" y="3943424"/>
            <a:ext cx="3461513" cy="339324"/>
          </a:xfrm>
          <a:prstGeom prst="rect">
            <a:avLst/>
          </a:prstGeom>
        </p:spPr>
        <p:txBody>
          <a:bodyPr wrap="square">
            <a:spAutoFit/>
          </a:bodyPr>
          <a:lstStyle/>
          <a:p>
            <a:pPr marL="257175" indent="-257175">
              <a:lnSpc>
                <a:spcPct val="107000"/>
              </a:lnSpc>
              <a:spcAft>
                <a:spcPts val="600"/>
              </a:spcAft>
              <a:buClrTx/>
              <a:buFont typeface="Wingdings" panose="05000000000000000000" pitchFamily="2" charset="2"/>
              <a:buChar char="q"/>
            </a:pPr>
            <a:r>
              <a:rPr lang="fr-FR" sz="1500" kern="1200" spc="-4" dirty="0">
                <a:solidFill>
                  <a:prstClr val="black"/>
                </a:solidFill>
                <a:latin typeface="Calibri" panose="020F0502020204030204"/>
                <a:cs typeface="Calibri" panose="020F0502020204030204"/>
              </a:rPr>
              <a:t>Ni boues provenant d’équarrissage;</a:t>
            </a:r>
          </a:p>
        </p:txBody>
      </p:sp>
      <p:sp>
        <p:nvSpPr>
          <p:cNvPr id="11" name="Rectangle 10"/>
          <p:cNvSpPr/>
          <p:nvPr/>
        </p:nvSpPr>
        <p:spPr>
          <a:xfrm>
            <a:off x="662948" y="4336913"/>
            <a:ext cx="3664354" cy="339324"/>
          </a:xfrm>
          <a:prstGeom prst="rect">
            <a:avLst/>
          </a:prstGeom>
        </p:spPr>
        <p:txBody>
          <a:bodyPr wrap="square">
            <a:spAutoFit/>
          </a:bodyPr>
          <a:lstStyle/>
          <a:p>
            <a:pPr marL="257175" indent="-257175">
              <a:lnSpc>
                <a:spcPct val="107000"/>
              </a:lnSpc>
              <a:spcAft>
                <a:spcPts val="600"/>
              </a:spcAft>
              <a:buClrTx/>
              <a:buFont typeface="Wingdings" panose="05000000000000000000" pitchFamily="2" charset="2"/>
              <a:buChar char="q"/>
            </a:pPr>
            <a:r>
              <a:rPr lang="fr-FR" sz="1500" kern="1200" spc="-4" dirty="0">
                <a:solidFill>
                  <a:prstClr val="black"/>
                </a:solidFill>
                <a:latin typeface="Calibri" panose="020F0502020204030204"/>
                <a:cs typeface="Calibri" panose="020F0502020204030204"/>
              </a:rPr>
              <a:t>Ni graisses, ni sables, ni boues de curage.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randombar(horizontal)">
                                      <p:cBhvr>
                                        <p:cTn id="10" dur="500"/>
                                        <p:tgtEl>
                                          <p:spTgt spid="5"/>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randombar(horizontal)">
                                      <p:cBhvr>
                                        <p:cTn id="13" dur="500"/>
                                        <p:tgtEl>
                                          <p:spTgt spid="6"/>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randombar(horizontal)">
                                      <p:cBhvr>
                                        <p:cTn id="16" dur="500"/>
                                        <p:tgtEl>
                                          <p:spTgt spid="7"/>
                                        </p:tgtEl>
                                      </p:cBhvr>
                                    </p:animEffect>
                                  </p:childTnLst>
                                </p:cTn>
                              </p:par>
                              <p:par>
                                <p:cTn id="17" presetID="14" presetClass="entr" presetSubtype="1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randombar(horizontal)">
                                      <p:cBhvr>
                                        <p:cTn id="19" dur="500"/>
                                        <p:tgtEl>
                                          <p:spTgt spid="8"/>
                                        </p:tgtEl>
                                      </p:cBhvr>
                                    </p:animEffect>
                                  </p:childTnLst>
                                </p:cTn>
                              </p:par>
                              <p:par>
                                <p:cTn id="20" presetID="14" presetClass="entr" presetSubtype="10" fill="hold" grpId="0"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randombar(horizontal)">
                                      <p:cBhvr>
                                        <p:cTn id="22" dur="500"/>
                                        <p:tgtEl>
                                          <p:spTgt spid="9"/>
                                        </p:tgtEl>
                                      </p:cBhvr>
                                    </p:animEffect>
                                  </p:childTnLst>
                                </p:cTn>
                              </p:par>
                              <p:par>
                                <p:cTn id="23" presetID="14" presetClass="entr" presetSubtype="10" fill="hold" grpId="0" nodeType="with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randombar(horizontal)">
                                      <p:cBhvr>
                                        <p:cTn id="25" dur="500"/>
                                        <p:tgtEl>
                                          <p:spTgt spid="10"/>
                                        </p:tgtEl>
                                      </p:cBhvr>
                                    </p:animEffect>
                                  </p:childTnLst>
                                </p:cTn>
                              </p:par>
                              <p:par>
                                <p:cTn id="26" presetID="14" presetClass="entr" presetSubtype="10" fill="hold" grpId="0" nodeType="with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randombar(horizontal)">
                                      <p:cBhvr>
                                        <p:cTn id="28"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P spid="10" grpId="0"/>
      <p:bldP spid="11"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50000" t="-9000" b="-9000"/>
          </a:stretch>
        </a:blipFill>
        <a:effectLst/>
      </p:bgPr>
    </p:bg>
    <p:spTree>
      <p:nvGrpSpPr>
        <p:cNvPr id="1" name=""/>
        <p:cNvGrpSpPr/>
        <p:nvPr/>
      </p:nvGrpSpPr>
      <p:grpSpPr>
        <a:xfrm>
          <a:off x="0" y="0"/>
          <a:ext cx="0" cy="0"/>
          <a:chOff x="0" y="0"/>
          <a:chExt cx="0" cy="0"/>
        </a:xfrm>
      </p:grpSpPr>
      <p:sp>
        <p:nvSpPr>
          <p:cNvPr id="4" name="Rectangle 3"/>
          <p:cNvSpPr/>
          <p:nvPr/>
        </p:nvSpPr>
        <p:spPr>
          <a:xfrm>
            <a:off x="649970" y="498285"/>
            <a:ext cx="2556870" cy="339324"/>
          </a:xfrm>
          <a:prstGeom prst="rect">
            <a:avLst/>
          </a:prstGeom>
        </p:spPr>
        <p:txBody>
          <a:bodyPr wrap="square">
            <a:spAutoFit/>
          </a:bodyPr>
          <a:lstStyle/>
          <a:p>
            <a:pPr marL="214630" indent="-214630">
              <a:lnSpc>
                <a:spcPct val="107000"/>
              </a:lnSpc>
              <a:spcAft>
                <a:spcPts val="600"/>
              </a:spcAft>
              <a:buClrTx/>
              <a:buFont typeface="Wingdings" panose="05000000000000000000" pitchFamily="2" charset="2"/>
              <a:buChar char="v"/>
            </a:pPr>
            <a:r>
              <a:rPr lang="fr-FR" sz="1500" kern="1200" spc="-4" dirty="0">
                <a:solidFill>
                  <a:prstClr val="black"/>
                </a:solidFill>
                <a:latin typeface="Calibri" panose="020F0502020204030204"/>
                <a:cs typeface="Calibri" panose="020F0502020204030204"/>
              </a:rPr>
              <a:t>Compost NF U 44-095</a:t>
            </a:r>
          </a:p>
        </p:txBody>
      </p:sp>
      <p:sp>
        <p:nvSpPr>
          <p:cNvPr id="5" name="Rectangle 4"/>
          <p:cNvSpPr/>
          <p:nvPr/>
        </p:nvSpPr>
        <p:spPr>
          <a:xfrm>
            <a:off x="0" y="1120121"/>
            <a:ext cx="4423893" cy="586314"/>
          </a:xfrm>
          <a:prstGeom prst="rect">
            <a:avLst/>
          </a:prstGeom>
        </p:spPr>
        <p:txBody>
          <a:bodyPr wrap="square">
            <a:spAutoFit/>
          </a:bodyPr>
          <a:lstStyle/>
          <a:p>
            <a:pPr>
              <a:lnSpc>
                <a:spcPct val="107000"/>
              </a:lnSpc>
              <a:spcAft>
                <a:spcPts val="600"/>
              </a:spcAft>
              <a:buClrTx/>
            </a:pPr>
            <a:r>
              <a:rPr lang="fr-FR" sz="1500" kern="1200" spc="-4" dirty="0">
                <a:solidFill>
                  <a:prstClr val="black"/>
                </a:solidFill>
                <a:latin typeface="Calibri" panose="020F0502020204030204"/>
                <a:cs typeface="Calibri" panose="020F0502020204030204"/>
              </a:rPr>
              <a:t>Ce compost a le statut de ‘’ produit’’. Il est commercialisable.</a:t>
            </a:r>
          </a:p>
        </p:txBody>
      </p:sp>
      <p:sp>
        <p:nvSpPr>
          <p:cNvPr id="6" name="Rectangle 5"/>
          <p:cNvSpPr/>
          <p:nvPr/>
        </p:nvSpPr>
        <p:spPr>
          <a:xfrm>
            <a:off x="1" y="1830828"/>
            <a:ext cx="4423893" cy="833305"/>
          </a:xfrm>
          <a:prstGeom prst="rect">
            <a:avLst/>
          </a:prstGeom>
        </p:spPr>
        <p:txBody>
          <a:bodyPr wrap="square">
            <a:spAutoFit/>
          </a:bodyPr>
          <a:lstStyle/>
          <a:p>
            <a:pPr marL="257175" indent="-257175">
              <a:lnSpc>
                <a:spcPct val="107000"/>
              </a:lnSpc>
              <a:spcAft>
                <a:spcPts val="600"/>
              </a:spcAft>
              <a:buClrTx/>
              <a:buFont typeface="Wingdings" panose="05000000000000000000" pitchFamily="2" charset="2"/>
              <a:buChar char="q"/>
            </a:pPr>
            <a:r>
              <a:rPr lang="fr-FR" sz="1500" kern="1200" spc="-4" dirty="0">
                <a:solidFill>
                  <a:prstClr val="black"/>
                </a:solidFill>
                <a:latin typeface="Calibri" panose="020F0502020204030204"/>
                <a:cs typeface="Calibri" panose="020F0502020204030204"/>
              </a:rPr>
              <a:t>Les matières premières entrant dans sa composition sont traçables par lots jusqu’au produit fini.</a:t>
            </a:r>
          </a:p>
        </p:txBody>
      </p:sp>
      <p:sp>
        <p:nvSpPr>
          <p:cNvPr id="7" name="Rectangle 6"/>
          <p:cNvSpPr/>
          <p:nvPr/>
        </p:nvSpPr>
        <p:spPr>
          <a:xfrm>
            <a:off x="0" y="2541535"/>
            <a:ext cx="4423893" cy="586314"/>
          </a:xfrm>
          <a:prstGeom prst="rect">
            <a:avLst/>
          </a:prstGeom>
        </p:spPr>
        <p:txBody>
          <a:bodyPr wrap="square">
            <a:spAutoFit/>
          </a:bodyPr>
          <a:lstStyle/>
          <a:p>
            <a:pPr marL="257175" indent="-257175">
              <a:lnSpc>
                <a:spcPct val="107000"/>
              </a:lnSpc>
              <a:spcAft>
                <a:spcPts val="600"/>
              </a:spcAft>
              <a:buClrTx/>
              <a:buFont typeface="Wingdings" panose="05000000000000000000" pitchFamily="2" charset="2"/>
              <a:buChar char="q"/>
            </a:pPr>
            <a:r>
              <a:rPr lang="fr-FR" sz="1500" kern="1200" spc="-4" dirty="0">
                <a:solidFill>
                  <a:prstClr val="black"/>
                </a:solidFill>
                <a:latin typeface="Calibri" panose="020F0502020204030204"/>
                <a:cs typeface="Calibri" panose="020F0502020204030204"/>
              </a:rPr>
              <a:t>L’étiquetage doit donner sa composition et des conseils d’utilisation.</a:t>
            </a:r>
          </a:p>
        </p:txBody>
      </p:sp>
      <p:sp>
        <p:nvSpPr>
          <p:cNvPr id="8" name="Rectangle 7"/>
          <p:cNvSpPr/>
          <p:nvPr/>
        </p:nvSpPr>
        <p:spPr>
          <a:xfrm>
            <a:off x="0" y="3252241"/>
            <a:ext cx="4423893" cy="586314"/>
          </a:xfrm>
          <a:prstGeom prst="rect">
            <a:avLst/>
          </a:prstGeom>
        </p:spPr>
        <p:txBody>
          <a:bodyPr wrap="square">
            <a:spAutoFit/>
          </a:bodyPr>
          <a:lstStyle/>
          <a:p>
            <a:pPr marL="257175" indent="-257175">
              <a:lnSpc>
                <a:spcPct val="107000"/>
              </a:lnSpc>
              <a:spcAft>
                <a:spcPts val="600"/>
              </a:spcAft>
              <a:buClrTx/>
              <a:buFont typeface="Wingdings" panose="05000000000000000000" pitchFamily="2" charset="2"/>
              <a:buChar char="q"/>
            </a:pPr>
            <a:r>
              <a:rPr lang="fr-FR" sz="1500" kern="1200" spc="-4" dirty="0">
                <a:solidFill>
                  <a:prstClr val="black"/>
                </a:solidFill>
                <a:latin typeface="Calibri" panose="020F0502020204030204"/>
                <a:cs typeface="Calibri" panose="020F0502020204030204"/>
              </a:rPr>
              <a:t>Dès l’achat ce compost passe sous l’entière responsabilité de l’acheteur.</a:t>
            </a:r>
          </a:p>
        </p:txBody>
      </p:sp>
      <p:sp>
        <p:nvSpPr>
          <p:cNvPr id="9" name="Rectangle 8"/>
          <p:cNvSpPr/>
          <p:nvPr/>
        </p:nvSpPr>
        <p:spPr>
          <a:xfrm>
            <a:off x="0" y="3962948"/>
            <a:ext cx="4423893" cy="586314"/>
          </a:xfrm>
          <a:prstGeom prst="rect">
            <a:avLst/>
          </a:prstGeom>
        </p:spPr>
        <p:txBody>
          <a:bodyPr wrap="square">
            <a:spAutoFit/>
          </a:bodyPr>
          <a:lstStyle/>
          <a:p>
            <a:pPr marL="257175" indent="-257175">
              <a:lnSpc>
                <a:spcPct val="107000"/>
              </a:lnSpc>
              <a:spcAft>
                <a:spcPts val="600"/>
              </a:spcAft>
              <a:buClrTx/>
              <a:buFont typeface="Wingdings" panose="05000000000000000000" pitchFamily="2" charset="2"/>
              <a:buChar char="q"/>
            </a:pPr>
            <a:r>
              <a:rPr lang="fr-FR" sz="1500" kern="1200" spc="-4" dirty="0">
                <a:solidFill>
                  <a:prstClr val="black"/>
                </a:solidFill>
                <a:latin typeface="Calibri" panose="020F0502020204030204"/>
                <a:cs typeface="Calibri" panose="020F0502020204030204"/>
              </a:rPr>
              <a:t>Ce dernier reste libre de suivre les préconisations du fournisseur.</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randombar(horizontal)">
                                      <p:cBhvr>
                                        <p:cTn id="10" dur="500"/>
                                        <p:tgtEl>
                                          <p:spTgt spid="5"/>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randombar(horizontal)">
                                      <p:cBhvr>
                                        <p:cTn id="13" dur="500"/>
                                        <p:tgtEl>
                                          <p:spTgt spid="6"/>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randombar(horizontal)">
                                      <p:cBhvr>
                                        <p:cTn id="16" dur="500"/>
                                        <p:tgtEl>
                                          <p:spTgt spid="7"/>
                                        </p:tgtEl>
                                      </p:cBhvr>
                                    </p:animEffect>
                                  </p:childTnLst>
                                </p:cTn>
                              </p:par>
                              <p:par>
                                <p:cTn id="17" presetID="14" presetClass="entr" presetSubtype="1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randombar(horizontal)">
                                      <p:cBhvr>
                                        <p:cTn id="19" dur="500"/>
                                        <p:tgtEl>
                                          <p:spTgt spid="8"/>
                                        </p:tgtEl>
                                      </p:cBhvr>
                                    </p:animEffect>
                                  </p:childTnLst>
                                </p:cTn>
                              </p:par>
                              <p:par>
                                <p:cTn id="20" presetID="14" presetClass="entr" presetSubtype="10" fill="hold" grpId="0"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randombar(horizontal)">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50000" t="-9000" b="-9000"/>
          </a:stretch>
        </a:blipFill>
        <a:effectLst/>
      </p:bgPr>
    </p:bg>
    <p:spTree>
      <p:nvGrpSpPr>
        <p:cNvPr id="1" name=""/>
        <p:cNvGrpSpPr/>
        <p:nvPr/>
      </p:nvGrpSpPr>
      <p:grpSpPr>
        <a:xfrm>
          <a:off x="0" y="0"/>
          <a:ext cx="0" cy="0"/>
          <a:chOff x="0" y="0"/>
          <a:chExt cx="0" cy="0"/>
        </a:xfrm>
      </p:grpSpPr>
      <p:sp>
        <p:nvSpPr>
          <p:cNvPr id="4" name="Ellipse 5"/>
          <p:cNvSpPr/>
          <p:nvPr/>
        </p:nvSpPr>
        <p:spPr>
          <a:xfrm>
            <a:off x="1204247" y="884716"/>
            <a:ext cx="1708368" cy="494683"/>
          </a:xfrm>
          <a:prstGeom prst="roundRect">
            <a:avLst/>
          </a:prstGeom>
          <a:solidFill>
            <a:schemeClr val="bg1">
              <a:lumMod val="65000"/>
            </a:schemeClr>
          </a:solidFill>
        </p:spPr>
        <p:style>
          <a:lnRef idx="2">
            <a:schemeClr val="dk1"/>
          </a:lnRef>
          <a:fillRef idx="1">
            <a:schemeClr val="lt1"/>
          </a:fillRef>
          <a:effectRef idx="0">
            <a:schemeClr val="dk1"/>
          </a:effectRef>
          <a:fontRef idx="minor">
            <a:schemeClr val="dk1"/>
          </a:fontRef>
        </p:style>
        <p:txBody>
          <a:bodyPr rtlCol="0" anchor="ctr"/>
          <a:lstStyle/>
          <a:p>
            <a:pPr algn="ctr">
              <a:buClrTx/>
              <a:buFontTx/>
              <a:buNone/>
            </a:pPr>
            <a:r>
              <a:rPr lang="fr-FR" sz="1050" b="1" kern="1200" dirty="0">
                <a:solidFill>
                  <a:prstClr val="black"/>
                </a:solidFill>
                <a:latin typeface="Calibri Light" panose="020F0302020204030204"/>
                <a:ea typeface="+mj-ea"/>
                <a:cs typeface="+mj-cs"/>
              </a:rPr>
              <a:t>Compost NF U 44-095</a:t>
            </a:r>
          </a:p>
        </p:txBody>
      </p:sp>
      <p:cxnSp>
        <p:nvCxnSpPr>
          <p:cNvPr id="5" name="Connecteur droit 4"/>
          <p:cNvCxnSpPr/>
          <p:nvPr/>
        </p:nvCxnSpPr>
        <p:spPr>
          <a:xfrm>
            <a:off x="1946074" y="1391521"/>
            <a:ext cx="6719" cy="153537"/>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Connecteur droit 6"/>
          <p:cNvCxnSpPr/>
          <p:nvPr/>
        </p:nvCxnSpPr>
        <p:spPr>
          <a:xfrm flipH="1">
            <a:off x="576796" y="1532935"/>
            <a:ext cx="2963270" cy="0"/>
          </a:xfrm>
          <a:prstGeom prst="line">
            <a:avLst/>
          </a:prstGeom>
        </p:spPr>
        <p:style>
          <a:lnRef idx="1">
            <a:schemeClr val="accent1"/>
          </a:lnRef>
          <a:fillRef idx="0">
            <a:schemeClr val="accent1"/>
          </a:fillRef>
          <a:effectRef idx="0">
            <a:schemeClr val="accent1"/>
          </a:effectRef>
          <a:fontRef idx="minor">
            <a:schemeClr val="tx1"/>
          </a:fontRef>
        </p:style>
      </p:cxnSp>
      <p:sp>
        <p:nvSpPr>
          <p:cNvPr id="8" name="Ellipse 19"/>
          <p:cNvSpPr/>
          <p:nvPr/>
        </p:nvSpPr>
        <p:spPr>
          <a:xfrm>
            <a:off x="3070308" y="1752823"/>
            <a:ext cx="1033605" cy="408797"/>
          </a:xfrm>
          <a:prstGeom prst="roundRect">
            <a:avLst/>
          </a:prstGeom>
          <a:solidFill>
            <a:schemeClr val="bg1">
              <a:lumMod val="75000"/>
            </a:schemeClr>
          </a:solidFill>
        </p:spPr>
        <p:style>
          <a:lnRef idx="2">
            <a:schemeClr val="dk1"/>
          </a:lnRef>
          <a:fillRef idx="1">
            <a:schemeClr val="lt1"/>
          </a:fillRef>
          <a:effectRef idx="0">
            <a:schemeClr val="dk1"/>
          </a:effectRef>
          <a:fontRef idx="minor">
            <a:schemeClr val="dk1"/>
          </a:fontRef>
        </p:style>
        <p:txBody>
          <a:bodyPr rtlCol="0" anchor="ctr"/>
          <a:lstStyle/>
          <a:p>
            <a:pPr algn="ctr">
              <a:buClrTx/>
              <a:buFontTx/>
              <a:buNone/>
            </a:pPr>
            <a:r>
              <a:rPr lang="fr-FR" sz="1050" b="1" kern="1200" dirty="0">
                <a:solidFill>
                  <a:prstClr val="black"/>
                </a:solidFill>
                <a:latin typeface="Calibri Light" panose="020F0302020204030204"/>
                <a:ea typeface="+mj-ea"/>
                <a:cs typeface="+mj-cs"/>
              </a:rPr>
              <a:t>Inconvénients</a:t>
            </a:r>
          </a:p>
        </p:txBody>
      </p:sp>
      <p:cxnSp>
        <p:nvCxnSpPr>
          <p:cNvPr id="9" name="Connecteur droit 8"/>
          <p:cNvCxnSpPr/>
          <p:nvPr/>
        </p:nvCxnSpPr>
        <p:spPr>
          <a:xfrm flipH="1">
            <a:off x="583699" y="1545058"/>
            <a:ext cx="2" cy="120442"/>
          </a:xfrm>
          <a:prstGeom prst="line">
            <a:avLst/>
          </a:prstGeom>
        </p:spPr>
        <p:style>
          <a:lnRef idx="1">
            <a:schemeClr val="accent1"/>
          </a:lnRef>
          <a:fillRef idx="0">
            <a:schemeClr val="accent1"/>
          </a:fillRef>
          <a:effectRef idx="0">
            <a:schemeClr val="accent1"/>
          </a:effectRef>
          <a:fontRef idx="minor">
            <a:schemeClr val="tx1"/>
          </a:fontRef>
        </p:style>
      </p:cxnSp>
      <p:sp>
        <p:nvSpPr>
          <p:cNvPr id="10" name="Ellipse 23"/>
          <p:cNvSpPr/>
          <p:nvPr/>
        </p:nvSpPr>
        <p:spPr>
          <a:xfrm>
            <a:off x="155630" y="1665500"/>
            <a:ext cx="957665" cy="477814"/>
          </a:xfrm>
          <a:prstGeom prst="roundRect">
            <a:avLst/>
          </a:prstGeom>
          <a:solidFill>
            <a:schemeClr val="bg1">
              <a:lumMod val="75000"/>
            </a:schemeClr>
          </a:solidFill>
        </p:spPr>
        <p:style>
          <a:lnRef idx="2">
            <a:schemeClr val="dk1"/>
          </a:lnRef>
          <a:fillRef idx="1">
            <a:schemeClr val="lt1"/>
          </a:fillRef>
          <a:effectRef idx="0">
            <a:schemeClr val="dk1"/>
          </a:effectRef>
          <a:fontRef idx="minor">
            <a:schemeClr val="dk1"/>
          </a:fontRef>
        </p:style>
        <p:txBody>
          <a:bodyPr rtlCol="0" anchor="ctr"/>
          <a:lstStyle/>
          <a:p>
            <a:pPr algn="ctr">
              <a:buClrTx/>
              <a:buFontTx/>
              <a:buNone/>
            </a:pPr>
            <a:r>
              <a:rPr lang="fr-FR" sz="1050" b="1" kern="1200" dirty="0">
                <a:solidFill>
                  <a:prstClr val="black"/>
                </a:solidFill>
                <a:latin typeface="Calibri Light" panose="020F0302020204030204"/>
                <a:ea typeface="+mj-ea"/>
                <a:cs typeface="+mj-cs"/>
              </a:rPr>
              <a:t>Avantages</a:t>
            </a:r>
          </a:p>
        </p:txBody>
      </p:sp>
      <p:cxnSp>
        <p:nvCxnSpPr>
          <p:cNvPr id="11" name="Connecteur droit 10"/>
          <p:cNvCxnSpPr/>
          <p:nvPr/>
        </p:nvCxnSpPr>
        <p:spPr>
          <a:xfrm>
            <a:off x="3540065" y="1545058"/>
            <a:ext cx="0" cy="19321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Connecteur droit 11"/>
          <p:cNvCxnSpPr/>
          <p:nvPr/>
        </p:nvCxnSpPr>
        <p:spPr>
          <a:xfrm>
            <a:off x="3544877" y="2161620"/>
            <a:ext cx="0" cy="227373"/>
          </a:xfrm>
          <a:prstGeom prst="line">
            <a:avLst/>
          </a:prstGeom>
        </p:spPr>
        <p:style>
          <a:lnRef idx="1">
            <a:schemeClr val="accent1"/>
          </a:lnRef>
          <a:fillRef idx="0">
            <a:schemeClr val="accent1"/>
          </a:fillRef>
          <a:effectRef idx="0">
            <a:schemeClr val="accent1"/>
          </a:effectRef>
          <a:fontRef idx="minor">
            <a:schemeClr val="tx1"/>
          </a:fontRef>
        </p:style>
      </p:cxnSp>
      <p:sp>
        <p:nvSpPr>
          <p:cNvPr id="13" name="Ellipse 140"/>
          <p:cNvSpPr/>
          <p:nvPr/>
        </p:nvSpPr>
        <p:spPr>
          <a:xfrm>
            <a:off x="72718" y="2354830"/>
            <a:ext cx="1501725" cy="1163776"/>
          </a:xfrm>
          <a:prstGeom prst="roundRect">
            <a:avLst/>
          </a:prstGeom>
          <a:solidFill>
            <a:schemeClr val="bg1">
              <a:lumMod val="85000"/>
            </a:schemeClr>
          </a:solidFill>
        </p:spPr>
        <p:style>
          <a:lnRef idx="2">
            <a:schemeClr val="dk1"/>
          </a:lnRef>
          <a:fillRef idx="1">
            <a:schemeClr val="lt1"/>
          </a:fillRef>
          <a:effectRef idx="0">
            <a:schemeClr val="dk1"/>
          </a:effectRef>
          <a:fontRef idx="minor">
            <a:schemeClr val="dk1"/>
          </a:fontRef>
        </p:style>
        <p:txBody>
          <a:bodyPr rtlCol="0" anchor="ctr"/>
          <a:lstStyle/>
          <a:p>
            <a:pPr marL="214630" indent="-214630" algn="ctr">
              <a:buClrTx/>
              <a:buFont typeface="Wingdings" panose="05000000000000000000" pitchFamily="2" charset="2"/>
              <a:buChar char="§"/>
            </a:pPr>
            <a:r>
              <a:rPr lang="fr-FR" sz="1050" kern="1200" dirty="0">
                <a:solidFill>
                  <a:prstClr val="black"/>
                </a:solidFill>
                <a:latin typeface="Calibri Light" panose="020F0302020204030204"/>
                <a:ea typeface="+mj-ea"/>
                <a:cs typeface="+mj-cs"/>
              </a:rPr>
              <a:t>Bon fertilisant pour le jardinage s’il est produit dans de bonnes conditions.</a:t>
            </a:r>
          </a:p>
        </p:txBody>
      </p:sp>
      <p:cxnSp>
        <p:nvCxnSpPr>
          <p:cNvPr id="14" name="Connecteur droit 13"/>
          <p:cNvCxnSpPr/>
          <p:nvPr/>
        </p:nvCxnSpPr>
        <p:spPr>
          <a:xfrm>
            <a:off x="583700" y="2161620"/>
            <a:ext cx="0" cy="193210"/>
          </a:xfrm>
          <a:prstGeom prst="line">
            <a:avLst/>
          </a:prstGeom>
        </p:spPr>
        <p:style>
          <a:lnRef idx="1">
            <a:schemeClr val="accent1"/>
          </a:lnRef>
          <a:fillRef idx="0">
            <a:schemeClr val="accent1"/>
          </a:fillRef>
          <a:effectRef idx="0">
            <a:schemeClr val="accent1"/>
          </a:effectRef>
          <a:fontRef idx="minor">
            <a:schemeClr val="tx1"/>
          </a:fontRef>
        </p:style>
      </p:cxnSp>
      <p:sp>
        <p:nvSpPr>
          <p:cNvPr id="15" name="Ellipse 140"/>
          <p:cNvSpPr/>
          <p:nvPr/>
        </p:nvSpPr>
        <p:spPr>
          <a:xfrm>
            <a:off x="2610887" y="2363198"/>
            <a:ext cx="1858355" cy="1454514"/>
          </a:xfrm>
          <a:prstGeom prst="roundRect">
            <a:avLst/>
          </a:prstGeom>
          <a:solidFill>
            <a:schemeClr val="bg1">
              <a:lumMod val="85000"/>
            </a:schemeClr>
          </a:solidFill>
        </p:spPr>
        <p:style>
          <a:lnRef idx="2">
            <a:schemeClr val="dk1"/>
          </a:lnRef>
          <a:fillRef idx="1">
            <a:schemeClr val="lt1"/>
          </a:fillRef>
          <a:effectRef idx="0">
            <a:schemeClr val="dk1"/>
          </a:effectRef>
          <a:fontRef idx="minor">
            <a:schemeClr val="dk1"/>
          </a:fontRef>
        </p:style>
        <p:txBody>
          <a:bodyPr rtlCol="0" anchor="ctr"/>
          <a:lstStyle/>
          <a:p>
            <a:pPr marL="214630" indent="-214630" algn="ctr">
              <a:buClrTx/>
              <a:buFont typeface="Wingdings" panose="05000000000000000000" pitchFamily="2" charset="2"/>
              <a:buChar char="§"/>
            </a:pPr>
            <a:r>
              <a:rPr lang="fr-FR" sz="1050" kern="1200" dirty="0">
                <a:solidFill>
                  <a:prstClr val="black"/>
                </a:solidFill>
                <a:latin typeface="Calibri Light" panose="020F0302020204030204"/>
                <a:ea typeface="+mj-ea"/>
                <a:cs typeface="+mj-cs"/>
              </a:rPr>
              <a:t>Cette norme accepte trop de matières non biodégradables.</a:t>
            </a:r>
          </a:p>
          <a:p>
            <a:pPr marL="214630" indent="-214630" algn="ctr">
              <a:buClrTx/>
              <a:buFont typeface="Wingdings" panose="05000000000000000000" pitchFamily="2" charset="2"/>
              <a:buChar char="§"/>
            </a:pPr>
            <a:r>
              <a:rPr lang="fr-FR" sz="1050" kern="1200" dirty="0">
                <a:solidFill>
                  <a:prstClr val="black"/>
                </a:solidFill>
                <a:latin typeface="Calibri Light" panose="020F0302020204030204"/>
                <a:ea typeface="+mj-ea"/>
                <a:cs typeface="+mj-cs"/>
              </a:rPr>
              <a:t>Pas de traçabilité a la parcelle donc pas de garantie quant à la protection des sols en usage agricole.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par>
                                <p:cTn id="8" presetID="14" presetClass="entr" presetSubtype="1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randombar(horizontal)">
                                      <p:cBhvr>
                                        <p:cTn id="10" dur="500"/>
                                        <p:tgtEl>
                                          <p:spTgt spid="5"/>
                                        </p:tgtEl>
                                      </p:cBhvr>
                                    </p:animEffect>
                                  </p:childTnLst>
                                </p:cTn>
                              </p:par>
                              <p:par>
                                <p:cTn id="11" presetID="14" presetClass="entr" presetSubtype="1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randombar(horizontal)">
                                      <p:cBhvr>
                                        <p:cTn id="13" dur="500"/>
                                        <p:tgtEl>
                                          <p:spTgt spid="7"/>
                                        </p:tgtEl>
                                      </p:cBhvr>
                                    </p:animEffect>
                                  </p:childTnLst>
                                </p:cTn>
                              </p:par>
                              <p:par>
                                <p:cTn id="14" presetID="14" presetClass="entr" presetSubtype="10" fill="hold"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randombar(horizontal)">
                                      <p:cBhvr>
                                        <p:cTn id="16" dur="500"/>
                                        <p:tgtEl>
                                          <p:spTgt spid="9"/>
                                        </p:tgtEl>
                                      </p:cBhvr>
                                    </p:animEffect>
                                  </p:childTnLst>
                                </p:cTn>
                              </p:par>
                              <p:par>
                                <p:cTn id="17" presetID="14" presetClass="entr" presetSubtype="1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randombar(horizontal)">
                                      <p:cBhvr>
                                        <p:cTn id="19" dur="500"/>
                                        <p:tgtEl>
                                          <p:spTgt spid="10"/>
                                        </p:tgtEl>
                                      </p:cBhvr>
                                    </p:animEffect>
                                  </p:childTnLst>
                                </p:cTn>
                              </p:par>
                              <p:par>
                                <p:cTn id="20" presetID="14" presetClass="entr" presetSubtype="10" fill="hold" nodeType="with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randombar(horizontal)">
                                      <p:cBhvr>
                                        <p:cTn id="22" dur="500"/>
                                        <p:tgtEl>
                                          <p:spTgt spid="14"/>
                                        </p:tgtEl>
                                      </p:cBhvr>
                                    </p:animEffect>
                                  </p:childTnLst>
                                </p:cTn>
                              </p:par>
                              <p:par>
                                <p:cTn id="23" presetID="14" presetClass="entr" presetSubtype="10" fill="hold" grpId="0" nodeType="with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randombar(horizontal)">
                                      <p:cBhvr>
                                        <p:cTn id="25" dur="500"/>
                                        <p:tgtEl>
                                          <p:spTgt spid="13"/>
                                        </p:tgtEl>
                                      </p:cBhvr>
                                    </p:animEffect>
                                  </p:childTnLst>
                                </p:cTn>
                              </p:par>
                              <p:par>
                                <p:cTn id="26" presetID="14" presetClass="entr" presetSubtype="10" fill="hold" nodeType="with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randombar(horizontal)">
                                      <p:cBhvr>
                                        <p:cTn id="28" dur="500"/>
                                        <p:tgtEl>
                                          <p:spTgt spid="11"/>
                                        </p:tgtEl>
                                      </p:cBhvr>
                                    </p:animEffect>
                                  </p:childTnLst>
                                </p:cTn>
                              </p:par>
                              <p:par>
                                <p:cTn id="29" presetID="14" presetClass="entr" presetSubtype="10" fill="hold" grpId="0" nodeType="with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randombar(horizontal)">
                                      <p:cBhvr>
                                        <p:cTn id="31" dur="500"/>
                                        <p:tgtEl>
                                          <p:spTgt spid="8"/>
                                        </p:tgtEl>
                                      </p:cBhvr>
                                    </p:animEffect>
                                  </p:childTnLst>
                                </p:cTn>
                              </p:par>
                              <p:par>
                                <p:cTn id="32" presetID="14" presetClass="entr" presetSubtype="10" fill="hold" nodeType="with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randombar(horizontal)">
                                      <p:cBhvr>
                                        <p:cTn id="34" dur="500"/>
                                        <p:tgtEl>
                                          <p:spTgt spid="12"/>
                                        </p:tgtEl>
                                      </p:cBhvr>
                                    </p:animEffect>
                                  </p:childTnLst>
                                </p:cTn>
                              </p:par>
                              <p:par>
                                <p:cTn id="35" presetID="14" presetClass="entr" presetSubtype="10" fill="hold" grpId="0" nodeType="with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randombar(horizontal)">
                                      <p:cBhvr>
                                        <p:cTn id="3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animBg="1"/>
      <p:bldP spid="10" grpId="0" animBg="1"/>
      <p:bldP spid="13" grpId="0" animBg="1"/>
      <p:bldP spid="1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50000" t="-9000" b="-9000"/>
          </a:stretch>
        </a:blipFill>
        <a:effectLst/>
      </p:bgPr>
    </p:bg>
    <p:spTree>
      <p:nvGrpSpPr>
        <p:cNvPr id="1" name=""/>
        <p:cNvGrpSpPr/>
        <p:nvPr/>
      </p:nvGrpSpPr>
      <p:grpSpPr>
        <a:xfrm>
          <a:off x="0" y="0"/>
          <a:ext cx="0" cy="0"/>
          <a:chOff x="0" y="0"/>
          <a:chExt cx="0" cy="0"/>
        </a:xfrm>
      </p:grpSpPr>
      <p:sp>
        <p:nvSpPr>
          <p:cNvPr id="4" name="Rectangle 3"/>
          <p:cNvSpPr/>
          <p:nvPr/>
        </p:nvSpPr>
        <p:spPr>
          <a:xfrm>
            <a:off x="0" y="35577"/>
            <a:ext cx="4158295" cy="461665"/>
          </a:xfrm>
          <a:prstGeom prst="rect">
            <a:avLst/>
          </a:prstGeom>
        </p:spPr>
        <p:txBody>
          <a:bodyPr wrap="square">
            <a:spAutoFit/>
          </a:bodyPr>
          <a:lstStyle/>
          <a:p>
            <a:pPr marL="9525">
              <a:spcBef>
                <a:spcPts val="80"/>
              </a:spcBef>
              <a:buClrTx/>
              <a:tabLst>
                <a:tab pos="245745" algn="l"/>
              </a:tabLst>
            </a:pPr>
            <a:r>
              <a:rPr lang="fr-FR" sz="2400" b="1" kern="1200" spc="-8" dirty="0">
                <a:solidFill>
                  <a:srgbClr val="FFFF00"/>
                </a:solidFill>
                <a:latin typeface="Calibri" panose="020F0502020204030204"/>
                <a:ea typeface="+mj-ea"/>
                <a:cs typeface="Calibri" panose="020F0502020204030204"/>
              </a:rPr>
              <a:t>6. Epandage des boues</a:t>
            </a:r>
          </a:p>
        </p:txBody>
      </p:sp>
      <p:sp>
        <p:nvSpPr>
          <p:cNvPr id="5" name="Rectangle 4"/>
          <p:cNvSpPr/>
          <p:nvPr/>
        </p:nvSpPr>
        <p:spPr>
          <a:xfrm>
            <a:off x="0" y="574826"/>
            <a:ext cx="4539803" cy="586314"/>
          </a:xfrm>
          <a:prstGeom prst="rect">
            <a:avLst/>
          </a:prstGeom>
        </p:spPr>
        <p:txBody>
          <a:bodyPr wrap="square">
            <a:spAutoFit/>
          </a:bodyPr>
          <a:lstStyle/>
          <a:p>
            <a:pPr>
              <a:lnSpc>
                <a:spcPct val="107000"/>
              </a:lnSpc>
              <a:spcAft>
                <a:spcPts val="600"/>
              </a:spcAft>
              <a:buClrTx/>
            </a:pPr>
            <a:r>
              <a:rPr lang="fr-FR" sz="1500" kern="1200" spc="-4" dirty="0">
                <a:solidFill>
                  <a:prstClr val="black"/>
                </a:solidFill>
                <a:latin typeface="Calibri" panose="020F0502020204030204"/>
                <a:cs typeface="Calibri" panose="020F0502020204030204"/>
              </a:rPr>
              <a:t>Les épandages sont une forme d’élimination des boues en agriculture.</a:t>
            </a:r>
          </a:p>
        </p:txBody>
      </p:sp>
      <p:sp>
        <p:nvSpPr>
          <p:cNvPr id="6" name="Rectangle 5"/>
          <p:cNvSpPr/>
          <p:nvPr/>
        </p:nvSpPr>
        <p:spPr>
          <a:xfrm>
            <a:off x="462649" y="1195644"/>
            <a:ext cx="3232997" cy="323165"/>
          </a:xfrm>
          <a:prstGeom prst="rect">
            <a:avLst/>
          </a:prstGeom>
        </p:spPr>
        <p:txBody>
          <a:bodyPr wrap="square">
            <a:spAutoFit/>
          </a:bodyPr>
          <a:lstStyle/>
          <a:p>
            <a:pPr marL="214630" indent="-214630">
              <a:buClrTx/>
              <a:buFont typeface="Wingdings" panose="05000000000000000000" pitchFamily="2" charset="2"/>
              <a:buChar char="v"/>
            </a:pPr>
            <a:r>
              <a:rPr lang="fr-FR" sz="1500" kern="1200" spc="-4" dirty="0">
                <a:solidFill>
                  <a:prstClr val="black"/>
                </a:solidFill>
                <a:latin typeface="Calibri" panose="020F0502020204030204"/>
                <a:cs typeface="Calibri" panose="020F0502020204030204"/>
              </a:rPr>
              <a:t>Plan d’épandage obligatoire</a:t>
            </a:r>
          </a:p>
        </p:txBody>
      </p:sp>
      <p:sp>
        <p:nvSpPr>
          <p:cNvPr id="7" name="Rectangle 6"/>
          <p:cNvSpPr/>
          <p:nvPr/>
        </p:nvSpPr>
        <p:spPr>
          <a:xfrm>
            <a:off x="1" y="1577885"/>
            <a:ext cx="4394915" cy="339324"/>
          </a:xfrm>
          <a:prstGeom prst="rect">
            <a:avLst/>
          </a:prstGeom>
        </p:spPr>
        <p:txBody>
          <a:bodyPr wrap="square">
            <a:spAutoFit/>
          </a:bodyPr>
          <a:lstStyle/>
          <a:p>
            <a:pPr>
              <a:lnSpc>
                <a:spcPct val="107000"/>
              </a:lnSpc>
              <a:spcAft>
                <a:spcPts val="600"/>
              </a:spcAft>
              <a:buClrTx/>
            </a:pPr>
            <a:r>
              <a:rPr lang="fr-FR" sz="1500" kern="1200" spc="-4" dirty="0">
                <a:solidFill>
                  <a:prstClr val="black"/>
                </a:solidFill>
                <a:latin typeface="Calibri" panose="020F0502020204030204"/>
                <a:cs typeface="Calibri" panose="020F0502020204030204"/>
              </a:rPr>
              <a:t>Les épandages sont réglementés par la loi sur l’eau :</a:t>
            </a:r>
          </a:p>
        </p:txBody>
      </p:sp>
      <p:sp>
        <p:nvSpPr>
          <p:cNvPr id="8" name="Rectangle 7"/>
          <p:cNvSpPr/>
          <p:nvPr/>
        </p:nvSpPr>
        <p:spPr>
          <a:xfrm>
            <a:off x="0" y="2005942"/>
            <a:ext cx="4539803" cy="586314"/>
          </a:xfrm>
          <a:prstGeom prst="rect">
            <a:avLst/>
          </a:prstGeom>
        </p:spPr>
        <p:txBody>
          <a:bodyPr wrap="square">
            <a:spAutoFit/>
          </a:bodyPr>
          <a:lstStyle/>
          <a:p>
            <a:pPr marL="257175" indent="-257175">
              <a:lnSpc>
                <a:spcPct val="107000"/>
              </a:lnSpc>
              <a:spcAft>
                <a:spcPts val="600"/>
              </a:spcAft>
              <a:buClrTx/>
              <a:buFont typeface="Wingdings" panose="05000000000000000000" pitchFamily="2" charset="2"/>
              <a:buChar char="q"/>
            </a:pPr>
            <a:r>
              <a:rPr lang="fr-FR" sz="1500" kern="1200" spc="-4" dirty="0">
                <a:solidFill>
                  <a:prstClr val="black"/>
                </a:solidFill>
                <a:latin typeface="Calibri" panose="020F0502020204030204"/>
                <a:cs typeface="Calibri" panose="020F0502020204030204"/>
              </a:rPr>
              <a:t>Les boues à épandre doivent respecter les valeurs limites réglementaires;</a:t>
            </a:r>
          </a:p>
        </p:txBody>
      </p:sp>
      <p:sp>
        <p:nvSpPr>
          <p:cNvPr id="9" name="Rectangle 8"/>
          <p:cNvSpPr/>
          <p:nvPr/>
        </p:nvSpPr>
        <p:spPr>
          <a:xfrm>
            <a:off x="0" y="2569173"/>
            <a:ext cx="4539803" cy="1574277"/>
          </a:xfrm>
          <a:prstGeom prst="rect">
            <a:avLst/>
          </a:prstGeom>
        </p:spPr>
        <p:txBody>
          <a:bodyPr wrap="square">
            <a:spAutoFit/>
          </a:bodyPr>
          <a:lstStyle/>
          <a:p>
            <a:pPr marL="257175" indent="-257175">
              <a:lnSpc>
                <a:spcPct val="107000"/>
              </a:lnSpc>
              <a:spcAft>
                <a:spcPts val="600"/>
              </a:spcAft>
              <a:buClrTx/>
              <a:buFont typeface="Wingdings" panose="05000000000000000000" pitchFamily="2" charset="2"/>
              <a:buChar char="q"/>
            </a:pPr>
            <a:r>
              <a:rPr lang="fr-FR" sz="1500" kern="1200" spc="-4" dirty="0">
                <a:solidFill>
                  <a:prstClr val="black"/>
                </a:solidFill>
                <a:latin typeface="Calibri" panose="020F0502020204030204"/>
                <a:cs typeface="Calibri" panose="020F0502020204030204"/>
              </a:rPr>
              <a:t>Un plan d’épandage doit être fait en accord avec un exploitant agricole sur des parcelles déterminées après analyse des boues, analyse des sols et évaluation des besoins des cultures en respectant certaines contraintes topographiques, climatiques et culturales.</a:t>
            </a:r>
          </a:p>
        </p:txBody>
      </p:sp>
      <p:sp>
        <p:nvSpPr>
          <p:cNvPr id="12" name="Rectangle 11"/>
          <p:cNvSpPr/>
          <p:nvPr/>
        </p:nvSpPr>
        <p:spPr>
          <a:xfrm>
            <a:off x="0" y="4120367"/>
            <a:ext cx="4539803" cy="981487"/>
          </a:xfrm>
          <a:prstGeom prst="rect">
            <a:avLst/>
          </a:prstGeom>
        </p:spPr>
        <p:txBody>
          <a:bodyPr wrap="square">
            <a:spAutoFit/>
          </a:bodyPr>
          <a:lstStyle/>
          <a:p>
            <a:pPr>
              <a:lnSpc>
                <a:spcPct val="107000"/>
              </a:lnSpc>
              <a:spcAft>
                <a:spcPts val="600"/>
              </a:spcAft>
              <a:buClrTx/>
            </a:pPr>
            <a:r>
              <a:rPr lang="fr-FR" sz="2400" b="1" kern="1200" spc="-4" dirty="0">
                <a:solidFill>
                  <a:prstClr val="black"/>
                </a:solidFill>
                <a:latin typeface="Calibri" panose="020F0502020204030204"/>
                <a:cs typeface="Calibri" panose="020F0502020204030204"/>
              </a:rPr>
              <a:t>⇒ </a:t>
            </a:r>
            <a:r>
              <a:rPr lang="fr-FR" sz="1500" kern="1200" spc="-4" dirty="0">
                <a:solidFill>
                  <a:prstClr val="black"/>
                </a:solidFill>
                <a:latin typeface="Calibri" panose="020F0502020204030204"/>
                <a:cs typeface="Calibri" panose="020F0502020204030204"/>
              </a:rPr>
              <a:t>Une solution alternative à l’épandage doit être proposée par le producteur pour les boues non conformes.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randombar(horizontal)">
                                      <p:cBhvr>
                                        <p:cTn id="10" dur="500"/>
                                        <p:tgtEl>
                                          <p:spTgt spid="5"/>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randombar(horizontal)">
                                      <p:cBhvr>
                                        <p:cTn id="13" dur="500"/>
                                        <p:tgtEl>
                                          <p:spTgt spid="6"/>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randombar(horizontal)">
                                      <p:cBhvr>
                                        <p:cTn id="16" dur="500"/>
                                        <p:tgtEl>
                                          <p:spTgt spid="7"/>
                                        </p:tgtEl>
                                      </p:cBhvr>
                                    </p:animEffect>
                                  </p:childTnLst>
                                </p:cTn>
                              </p:par>
                              <p:par>
                                <p:cTn id="17" presetID="14" presetClass="entr" presetSubtype="1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randombar(horizontal)">
                                      <p:cBhvr>
                                        <p:cTn id="19" dur="500"/>
                                        <p:tgtEl>
                                          <p:spTgt spid="8"/>
                                        </p:tgtEl>
                                      </p:cBhvr>
                                    </p:animEffect>
                                  </p:childTnLst>
                                </p:cTn>
                              </p:par>
                              <p:par>
                                <p:cTn id="20" presetID="14" presetClass="entr" presetSubtype="10" fill="hold" grpId="0"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randombar(horizontal)">
                                      <p:cBhvr>
                                        <p:cTn id="22" dur="500"/>
                                        <p:tgtEl>
                                          <p:spTgt spid="9"/>
                                        </p:tgtEl>
                                      </p:cBhvr>
                                    </p:animEffect>
                                  </p:childTnLst>
                                </p:cTn>
                              </p:par>
                              <p:par>
                                <p:cTn id="23" presetID="14" presetClass="entr" presetSubtype="10" fill="hold" grpId="0" nodeType="with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randombar(horizontal)">
                                      <p:cBhvr>
                                        <p:cTn id="25"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P spid="12"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50000" t="-9000" b="-9000"/>
          </a:stretch>
        </a:blipFill>
        <a:effectLst/>
      </p:bgPr>
    </p:bg>
    <p:spTree>
      <p:nvGrpSpPr>
        <p:cNvPr id="1" name=""/>
        <p:cNvGrpSpPr/>
        <p:nvPr/>
      </p:nvGrpSpPr>
      <p:grpSpPr>
        <a:xfrm>
          <a:off x="0" y="0"/>
          <a:ext cx="0" cy="0"/>
          <a:chOff x="0" y="0"/>
          <a:chExt cx="0" cy="0"/>
        </a:xfrm>
      </p:grpSpPr>
      <p:sp>
        <p:nvSpPr>
          <p:cNvPr id="7" name="Ellipse 5"/>
          <p:cNvSpPr/>
          <p:nvPr/>
        </p:nvSpPr>
        <p:spPr>
          <a:xfrm>
            <a:off x="1613420" y="1118463"/>
            <a:ext cx="1319028" cy="494683"/>
          </a:xfrm>
          <a:prstGeom prst="roundRect">
            <a:avLst/>
          </a:prstGeom>
          <a:solidFill>
            <a:schemeClr val="bg1">
              <a:lumMod val="65000"/>
            </a:schemeClr>
          </a:solidFill>
        </p:spPr>
        <p:style>
          <a:lnRef idx="2">
            <a:schemeClr val="dk1"/>
          </a:lnRef>
          <a:fillRef idx="1">
            <a:schemeClr val="lt1"/>
          </a:fillRef>
          <a:effectRef idx="0">
            <a:schemeClr val="dk1"/>
          </a:effectRef>
          <a:fontRef idx="minor">
            <a:schemeClr val="dk1"/>
          </a:fontRef>
        </p:style>
        <p:txBody>
          <a:bodyPr rtlCol="0" anchor="ctr"/>
          <a:lstStyle/>
          <a:p>
            <a:pPr algn="ctr">
              <a:buClrTx/>
              <a:buFontTx/>
              <a:buNone/>
            </a:pPr>
            <a:r>
              <a:rPr lang="fr-FR" sz="1050" b="1" kern="1200" dirty="0">
                <a:solidFill>
                  <a:prstClr val="black"/>
                </a:solidFill>
                <a:latin typeface="Calibri Light" panose="020F0302020204030204"/>
                <a:ea typeface="+mj-ea"/>
                <a:cs typeface="+mj-cs"/>
              </a:rPr>
              <a:t>Épandage des boues</a:t>
            </a:r>
          </a:p>
        </p:txBody>
      </p:sp>
      <p:cxnSp>
        <p:nvCxnSpPr>
          <p:cNvPr id="8" name="Connecteur droit 7"/>
          <p:cNvCxnSpPr/>
          <p:nvPr/>
        </p:nvCxnSpPr>
        <p:spPr>
          <a:xfrm>
            <a:off x="2243445" y="1612411"/>
            <a:ext cx="6719" cy="15353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Connecteur droit 9"/>
          <p:cNvCxnSpPr/>
          <p:nvPr/>
        </p:nvCxnSpPr>
        <p:spPr>
          <a:xfrm flipH="1">
            <a:off x="932734" y="1765947"/>
            <a:ext cx="2491487" cy="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Ellipse 19"/>
          <p:cNvSpPr/>
          <p:nvPr/>
        </p:nvSpPr>
        <p:spPr>
          <a:xfrm>
            <a:off x="2930599" y="1960450"/>
            <a:ext cx="1097115" cy="408797"/>
          </a:xfrm>
          <a:prstGeom prst="roundRect">
            <a:avLst/>
          </a:prstGeom>
          <a:solidFill>
            <a:schemeClr val="bg1">
              <a:lumMod val="75000"/>
            </a:schemeClr>
          </a:solidFill>
        </p:spPr>
        <p:style>
          <a:lnRef idx="2">
            <a:schemeClr val="dk1"/>
          </a:lnRef>
          <a:fillRef idx="1">
            <a:schemeClr val="lt1"/>
          </a:fillRef>
          <a:effectRef idx="0">
            <a:schemeClr val="dk1"/>
          </a:effectRef>
          <a:fontRef idx="minor">
            <a:schemeClr val="dk1"/>
          </a:fontRef>
        </p:style>
        <p:txBody>
          <a:bodyPr rtlCol="0" anchor="ctr"/>
          <a:lstStyle/>
          <a:p>
            <a:pPr algn="ctr">
              <a:buClrTx/>
              <a:buFontTx/>
              <a:buNone/>
            </a:pPr>
            <a:r>
              <a:rPr lang="fr-FR" sz="1050" b="1" kern="1200" dirty="0">
                <a:solidFill>
                  <a:prstClr val="black"/>
                </a:solidFill>
                <a:latin typeface="Calibri Light" panose="020F0302020204030204"/>
                <a:ea typeface="+mj-ea"/>
                <a:cs typeface="+mj-cs"/>
              </a:rPr>
              <a:t>Inconvénients</a:t>
            </a:r>
          </a:p>
        </p:txBody>
      </p:sp>
      <p:cxnSp>
        <p:nvCxnSpPr>
          <p:cNvPr id="12" name="Connecteur droit 11"/>
          <p:cNvCxnSpPr/>
          <p:nvPr/>
        </p:nvCxnSpPr>
        <p:spPr>
          <a:xfrm flipH="1">
            <a:off x="954573" y="2472975"/>
            <a:ext cx="2" cy="12044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Ellipse 23"/>
          <p:cNvSpPr/>
          <p:nvPr/>
        </p:nvSpPr>
        <p:spPr>
          <a:xfrm>
            <a:off x="513503" y="1977159"/>
            <a:ext cx="838461" cy="477814"/>
          </a:xfrm>
          <a:prstGeom prst="roundRect">
            <a:avLst/>
          </a:prstGeom>
          <a:solidFill>
            <a:schemeClr val="bg1">
              <a:lumMod val="75000"/>
            </a:schemeClr>
          </a:solidFill>
        </p:spPr>
        <p:style>
          <a:lnRef idx="2">
            <a:schemeClr val="dk1"/>
          </a:lnRef>
          <a:fillRef idx="1">
            <a:schemeClr val="lt1"/>
          </a:fillRef>
          <a:effectRef idx="0">
            <a:schemeClr val="dk1"/>
          </a:effectRef>
          <a:fontRef idx="minor">
            <a:schemeClr val="dk1"/>
          </a:fontRef>
        </p:style>
        <p:txBody>
          <a:bodyPr rtlCol="0" anchor="ctr"/>
          <a:lstStyle/>
          <a:p>
            <a:pPr algn="ctr">
              <a:buClrTx/>
              <a:buFontTx/>
              <a:buNone/>
            </a:pPr>
            <a:r>
              <a:rPr lang="fr-FR" sz="1050" b="1" kern="1200" dirty="0">
                <a:solidFill>
                  <a:prstClr val="black"/>
                </a:solidFill>
                <a:latin typeface="Calibri Light" panose="020F0302020204030204"/>
                <a:ea typeface="+mj-ea"/>
                <a:cs typeface="+mj-cs"/>
              </a:rPr>
              <a:t>Avantages</a:t>
            </a:r>
          </a:p>
        </p:txBody>
      </p:sp>
      <p:cxnSp>
        <p:nvCxnSpPr>
          <p:cNvPr id="14" name="Connecteur droit 13"/>
          <p:cNvCxnSpPr/>
          <p:nvPr/>
        </p:nvCxnSpPr>
        <p:spPr>
          <a:xfrm>
            <a:off x="3422806" y="1762980"/>
            <a:ext cx="0" cy="19321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Connecteur droit 14"/>
          <p:cNvCxnSpPr/>
          <p:nvPr/>
        </p:nvCxnSpPr>
        <p:spPr>
          <a:xfrm>
            <a:off x="3422806" y="2369246"/>
            <a:ext cx="0" cy="22737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6" name="Ellipse 140"/>
          <p:cNvSpPr/>
          <p:nvPr/>
        </p:nvSpPr>
        <p:spPr>
          <a:xfrm>
            <a:off x="256752" y="2592063"/>
            <a:ext cx="1351964" cy="552335"/>
          </a:xfrm>
          <a:prstGeom prst="roundRect">
            <a:avLst/>
          </a:prstGeom>
          <a:solidFill>
            <a:schemeClr val="bg1">
              <a:lumMod val="85000"/>
            </a:schemeClr>
          </a:solidFill>
        </p:spPr>
        <p:style>
          <a:lnRef idx="2">
            <a:schemeClr val="dk1"/>
          </a:lnRef>
          <a:fillRef idx="1">
            <a:schemeClr val="lt1"/>
          </a:fillRef>
          <a:effectRef idx="0">
            <a:schemeClr val="dk1"/>
          </a:effectRef>
          <a:fontRef idx="minor">
            <a:schemeClr val="dk1"/>
          </a:fontRef>
        </p:style>
        <p:txBody>
          <a:bodyPr rtlCol="0" anchor="ctr"/>
          <a:lstStyle/>
          <a:p>
            <a:pPr marL="214630" indent="-214630" algn="ctr">
              <a:buClrTx/>
              <a:buFont typeface="Arial" panose="020B0604020202020204" pitchFamily="34" charset="0"/>
              <a:buChar char="•"/>
            </a:pPr>
            <a:r>
              <a:rPr lang="fr-FR" sz="1050" kern="1200" dirty="0">
                <a:solidFill>
                  <a:prstClr val="black"/>
                </a:solidFill>
                <a:latin typeface="Calibri Light" panose="020F0302020204030204"/>
                <a:ea typeface="+mj-ea"/>
                <a:cs typeface="+mj-cs"/>
              </a:rPr>
              <a:t>Réduction des engrais chimiques;</a:t>
            </a:r>
          </a:p>
        </p:txBody>
      </p:sp>
      <p:cxnSp>
        <p:nvCxnSpPr>
          <p:cNvPr id="17" name="Connecteur droit 16"/>
          <p:cNvCxnSpPr/>
          <p:nvPr/>
        </p:nvCxnSpPr>
        <p:spPr>
          <a:xfrm>
            <a:off x="932734" y="1765948"/>
            <a:ext cx="0" cy="19321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8" name="Ellipse 140"/>
          <p:cNvSpPr/>
          <p:nvPr/>
        </p:nvSpPr>
        <p:spPr>
          <a:xfrm>
            <a:off x="2423911" y="2568958"/>
            <a:ext cx="1997789" cy="845987"/>
          </a:xfrm>
          <a:prstGeom prst="roundRect">
            <a:avLst/>
          </a:prstGeom>
          <a:solidFill>
            <a:schemeClr val="bg1">
              <a:lumMod val="85000"/>
            </a:schemeClr>
          </a:solidFill>
        </p:spPr>
        <p:style>
          <a:lnRef idx="2">
            <a:schemeClr val="dk1"/>
          </a:lnRef>
          <a:fillRef idx="1">
            <a:schemeClr val="lt1"/>
          </a:fillRef>
          <a:effectRef idx="0">
            <a:schemeClr val="dk1"/>
          </a:effectRef>
          <a:fontRef idx="minor">
            <a:schemeClr val="dk1"/>
          </a:fontRef>
        </p:style>
        <p:txBody>
          <a:bodyPr rtlCol="0" anchor="ctr"/>
          <a:lstStyle/>
          <a:p>
            <a:pPr marL="214630" indent="-214630" algn="ctr">
              <a:buClrTx/>
              <a:buFont typeface="Arial" panose="020B0604020202020204" pitchFamily="34" charset="0"/>
              <a:buChar char="•"/>
            </a:pPr>
            <a:r>
              <a:rPr lang="fr-FR" sz="1050" kern="1200" dirty="0">
                <a:solidFill>
                  <a:prstClr val="black"/>
                </a:solidFill>
                <a:latin typeface="Calibri Light" panose="020F0302020204030204"/>
                <a:ea typeface="+mj-ea"/>
                <a:cs typeface="+mj-cs"/>
              </a:rPr>
              <a:t>Fiabilité hypothétique des autocontrôles;</a:t>
            </a:r>
          </a:p>
          <a:p>
            <a:pPr marL="214630" indent="-214630" algn="ctr">
              <a:buClrTx/>
              <a:buFont typeface="Arial" panose="020B0604020202020204" pitchFamily="34" charset="0"/>
              <a:buChar char="•"/>
            </a:pPr>
            <a:r>
              <a:rPr lang="fr-FR" sz="1050" kern="1200" dirty="0">
                <a:solidFill>
                  <a:prstClr val="black"/>
                </a:solidFill>
                <a:latin typeface="Calibri Light" panose="020F0302020204030204"/>
                <a:ea typeface="+mj-ea"/>
                <a:cs typeface="+mj-cs"/>
              </a:rPr>
              <a:t>Contrôles administratifs insuffisants et encore trop d’épandages non déclarés.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randombar(horizontal)">
                                      <p:cBhvr>
                                        <p:cTn id="10" dur="500"/>
                                        <p:tgtEl>
                                          <p:spTgt spid="7"/>
                                        </p:tgtEl>
                                      </p:cBhvr>
                                    </p:animEffect>
                                  </p:childTnLst>
                                </p:cTn>
                              </p:par>
                              <p:par>
                                <p:cTn id="11" presetID="14" presetClass="entr" presetSubtype="1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randombar(horizontal)">
                                      <p:cBhvr>
                                        <p:cTn id="13" dur="500"/>
                                        <p:tgtEl>
                                          <p:spTgt spid="10"/>
                                        </p:tgtEl>
                                      </p:cBhvr>
                                    </p:animEffect>
                                  </p:childTnLst>
                                </p:cTn>
                              </p:par>
                              <p:par>
                                <p:cTn id="14" presetID="14" presetClass="entr" presetSubtype="10" fill="hold"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randombar(horizontal)">
                                      <p:cBhvr>
                                        <p:cTn id="16" dur="500"/>
                                        <p:tgtEl>
                                          <p:spTgt spid="14"/>
                                        </p:tgtEl>
                                      </p:cBhvr>
                                    </p:animEffect>
                                  </p:childTnLst>
                                </p:cTn>
                              </p:par>
                              <p:par>
                                <p:cTn id="17" presetID="14" presetClass="entr" presetSubtype="10"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randombar(horizontal)">
                                      <p:cBhvr>
                                        <p:cTn id="19" dur="500"/>
                                        <p:tgtEl>
                                          <p:spTgt spid="11"/>
                                        </p:tgtEl>
                                      </p:cBhvr>
                                    </p:animEffect>
                                  </p:childTnLst>
                                </p:cTn>
                              </p:par>
                              <p:par>
                                <p:cTn id="20" presetID="14" presetClass="entr" presetSubtype="10" fill="hold" nodeType="with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randombar(horizontal)">
                                      <p:cBhvr>
                                        <p:cTn id="22" dur="500"/>
                                        <p:tgtEl>
                                          <p:spTgt spid="15"/>
                                        </p:tgtEl>
                                      </p:cBhvr>
                                    </p:animEffect>
                                  </p:childTnLst>
                                </p:cTn>
                              </p:par>
                              <p:par>
                                <p:cTn id="23" presetID="14" presetClass="entr" presetSubtype="10" fill="hold" grpId="0" nodeType="with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randombar(horizontal)">
                                      <p:cBhvr>
                                        <p:cTn id="25" dur="500"/>
                                        <p:tgtEl>
                                          <p:spTgt spid="18"/>
                                        </p:tgtEl>
                                      </p:cBhvr>
                                    </p:animEffect>
                                  </p:childTnLst>
                                </p:cTn>
                              </p:par>
                              <p:par>
                                <p:cTn id="26" presetID="14" presetClass="entr" presetSubtype="10" fill="hold" grpId="0" nodeType="with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randombar(horizontal)">
                                      <p:cBhvr>
                                        <p:cTn id="28" dur="500"/>
                                        <p:tgtEl>
                                          <p:spTgt spid="13"/>
                                        </p:tgtEl>
                                      </p:cBhvr>
                                    </p:animEffect>
                                  </p:childTnLst>
                                </p:cTn>
                              </p:par>
                              <p:par>
                                <p:cTn id="29" presetID="14" presetClass="entr" presetSubtype="10" fill="hold" nodeType="with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randombar(horizontal)">
                                      <p:cBhvr>
                                        <p:cTn id="31" dur="500"/>
                                        <p:tgtEl>
                                          <p:spTgt spid="17"/>
                                        </p:tgtEl>
                                      </p:cBhvr>
                                    </p:animEffect>
                                  </p:childTnLst>
                                </p:cTn>
                              </p:par>
                              <p:par>
                                <p:cTn id="32" presetID="14" presetClass="entr" presetSubtype="10" fill="hold" nodeType="with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randombar(horizontal)">
                                      <p:cBhvr>
                                        <p:cTn id="34" dur="500"/>
                                        <p:tgtEl>
                                          <p:spTgt spid="12"/>
                                        </p:tgtEl>
                                      </p:cBhvr>
                                    </p:animEffect>
                                  </p:childTnLst>
                                </p:cTn>
                              </p:par>
                              <p:par>
                                <p:cTn id="35" presetID="14" presetClass="entr" presetSubtype="10" fill="hold" grpId="0" nodeType="with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randombar(horizontal)">
                                      <p:cBhvr>
                                        <p:cTn id="3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1" grpId="0" animBg="1"/>
      <p:bldP spid="13" grpId="0" animBg="1"/>
      <p:bldP spid="16" grpId="0" animBg="1"/>
      <p:bldP spid="18"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906571" y="755037"/>
            <a:ext cx="7961856" cy="2080103"/>
          </a:xfrm>
        </p:spPr>
        <p:txBody>
          <a:bodyPr rtlCol="0"/>
          <a:lstStyle/>
          <a:p>
            <a:pPr rtl="0"/>
            <a:endParaRPr lang="fr-FR" dirty="0"/>
          </a:p>
          <a:p>
            <a:r>
              <a:rPr lang="fr-FR" dirty="0"/>
              <a:t>L’incinération des </a:t>
            </a:r>
            <a:r>
              <a:rPr lang="fr-FR" dirty="0">
                <a:hlinkClick r:id="rId3" tooltip="Boue (HU)"/>
              </a:rPr>
              <a:t>boues</a:t>
            </a:r>
            <a:r>
              <a:rPr lang="fr-FR" dirty="0"/>
              <a:t> des stations d'épuration est une technique de  traitement thermique basé sur la combustion avec excès d’air (oxygène) permettant une élimination complète de l'eau interstitielle et la destruction des matières organiques contenues dans les boues, par combustion à des températures variant selon le type de four utilisé.</a:t>
            </a:r>
          </a:p>
          <a:p>
            <a:pPr rtl="0"/>
            <a:endParaRPr lang="fr-FR" dirty="0"/>
          </a:p>
        </p:txBody>
      </p:sp>
      <p:sp>
        <p:nvSpPr>
          <p:cNvPr id="4" name="Titre 1"/>
          <p:cNvSpPr txBox="1"/>
          <p:nvPr/>
        </p:nvSpPr>
        <p:spPr>
          <a:xfrm>
            <a:off x="2746332" y="414142"/>
            <a:ext cx="4282335" cy="866645"/>
          </a:xfrm>
          <a:prstGeom prst="rect">
            <a:avLst/>
          </a:prstGeom>
        </p:spPr>
        <p:txBody>
          <a:bodyPr vert="horz" lIns="68580" tIns="34290" rIns="68580" bIns="34290" rtlCol="0" anchor="t">
            <a:noAutofit/>
          </a:bodyPr>
          <a:lstStyle>
            <a:lvl1pPr algn="l" defTabSz="914400" rtl="0" eaLnBrk="1" latinLnBrk="0" hangingPunct="1">
              <a:lnSpc>
                <a:spcPct val="89000"/>
              </a:lnSpc>
              <a:spcBef>
                <a:spcPct val="0"/>
              </a:spcBef>
              <a:buNone/>
              <a:defRPr sz="4800" kern="1200" baseline="0">
                <a:solidFill>
                  <a:schemeClr val="tx2"/>
                </a:solidFill>
                <a:latin typeface="+mj-lt"/>
                <a:ea typeface="+mj-ea"/>
                <a:cs typeface="+mj-cs"/>
              </a:defRPr>
            </a:lvl1pPr>
          </a:lstStyle>
          <a:p>
            <a:pPr defTabSz="685800">
              <a:buClrTx/>
              <a:defRPr/>
            </a:pPr>
            <a:r>
              <a:rPr lang="fr-FR" sz="3000" dirty="0">
                <a:solidFill>
                  <a:srgbClr val="1F497D"/>
                </a:solidFill>
                <a:latin typeface="Impact" panose="020B0806030902050204"/>
              </a:rPr>
              <a:t>7- Incinération :</a:t>
            </a:r>
          </a:p>
        </p:txBody>
      </p:sp>
      <p:pic>
        <p:nvPicPr>
          <p:cNvPr id="1026" name="Picture 2" descr="Traitements de destruction de la matière organique par co-incinération -  Degremon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96790" y="2571750"/>
            <a:ext cx="5029200" cy="244490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Diagramme 6"/>
          <p:cNvGraphicFramePr/>
          <p:nvPr/>
        </p:nvGraphicFramePr>
        <p:xfrm>
          <a:off x="565758" y="1"/>
          <a:ext cx="7137748"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9" name="Diagramme 8"/>
          <p:cNvGraphicFramePr/>
          <p:nvPr/>
        </p:nvGraphicFramePr>
        <p:xfrm>
          <a:off x="2191012" y="1079500"/>
          <a:ext cx="6096000" cy="40640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0" name="Titre 1"/>
          <p:cNvSpPr txBox="1"/>
          <p:nvPr/>
        </p:nvSpPr>
        <p:spPr>
          <a:xfrm>
            <a:off x="793131" y="0"/>
            <a:ext cx="8115300" cy="735905"/>
          </a:xfrm>
          <a:prstGeom prst="rect">
            <a:avLst/>
          </a:prstGeom>
        </p:spPr>
        <p:txBody>
          <a:bodyPr vert="horz" lIns="68580" tIns="34290" rIns="68580" bIns="34290" rtlCol="0" anchor="ctr" anchorCtr="0">
            <a:noAutofit/>
          </a:bodyPr>
          <a:lstStyle>
            <a:lvl1pPr algn="ctr" defTabSz="914400" rtl="0" eaLnBrk="1" latinLnBrk="0" hangingPunct="1">
              <a:lnSpc>
                <a:spcPct val="89000"/>
              </a:lnSpc>
              <a:spcBef>
                <a:spcPct val="0"/>
              </a:spcBef>
              <a:buNone/>
              <a:defRPr sz="6600" kern="1200" cap="none" baseline="0">
                <a:solidFill>
                  <a:schemeClr val="tx2"/>
                </a:solidFill>
                <a:latin typeface="+mj-lt"/>
                <a:ea typeface="+mj-ea"/>
                <a:cs typeface="+mj-cs"/>
              </a:defRPr>
            </a:lvl1pPr>
          </a:lstStyle>
          <a:p>
            <a:pPr defTabSz="685800">
              <a:buClrTx/>
              <a:defRPr/>
            </a:pPr>
            <a:r>
              <a:rPr lang="fr-FR" sz="3000" dirty="0">
                <a:solidFill>
                  <a:srgbClr val="1F497D"/>
                </a:solidFill>
                <a:latin typeface="Impact" panose="020B0806030902050204"/>
              </a:rPr>
              <a:t>7-1-Le fonctionnement: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00"/>
        <p:cNvGrpSpPr/>
        <p:nvPr/>
      </p:nvGrpSpPr>
      <p:grpSpPr>
        <a:xfrm>
          <a:off x="0" y="0"/>
          <a:ext cx="0" cy="0"/>
          <a:chOff x="0" y="0"/>
          <a:chExt cx="0" cy="0"/>
        </a:xfrm>
      </p:grpSpPr>
      <p:sp>
        <p:nvSpPr>
          <p:cNvPr id="401" name="Google Shape;401;p51"/>
          <p:cNvSpPr/>
          <p:nvPr/>
        </p:nvSpPr>
        <p:spPr>
          <a:xfrm>
            <a:off x="489661" y="1271922"/>
            <a:ext cx="698014" cy="781118"/>
          </a:xfrm>
          <a:prstGeom prst="ellipse">
            <a:avLst/>
          </a:prstGeom>
          <a:noFill/>
          <a:ln w="1905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51"/>
          <p:cNvSpPr/>
          <p:nvPr/>
        </p:nvSpPr>
        <p:spPr>
          <a:xfrm>
            <a:off x="436200" y="2202850"/>
            <a:ext cx="698014" cy="664359"/>
          </a:xfrm>
          <a:prstGeom prst="ellipse">
            <a:avLst/>
          </a:prstGeom>
          <a:noFill/>
          <a:ln w="1905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51"/>
          <p:cNvSpPr/>
          <p:nvPr/>
        </p:nvSpPr>
        <p:spPr>
          <a:xfrm>
            <a:off x="4390403" y="1344062"/>
            <a:ext cx="698014" cy="634852"/>
          </a:xfrm>
          <a:prstGeom prst="ellipse">
            <a:avLst/>
          </a:prstGeom>
          <a:noFill/>
          <a:ln w="1905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51"/>
          <p:cNvSpPr/>
          <p:nvPr/>
        </p:nvSpPr>
        <p:spPr>
          <a:xfrm>
            <a:off x="4512010" y="2980443"/>
            <a:ext cx="717226" cy="648110"/>
          </a:xfrm>
          <a:prstGeom prst="ellipse">
            <a:avLst/>
          </a:prstGeom>
          <a:noFill/>
          <a:ln w="1905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51"/>
          <p:cNvSpPr txBox="1">
            <a:spLocks noGrp="1"/>
          </p:cNvSpPr>
          <p:nvPr>
            <p:ph type="title" idx="15"/>
          </p:nvPr>
        </p:nvSpPr>
        <p:spPr>
          <a:xfrm>
            <a:off x="713225" y="535525"/>
            <a:ext cx="7717500" cy="482100"/>
          </a:xfrm>
          <a:prstGeom prst="rect">
            <a:avLst/>
          </a:prstGeom>
        </p:spPr>
        <p:txBody>
          <a:bodyPr spcFirstLastPara="1" wrap="square" lIns="91425" tIns="0" rIns="91425" bIns="0" anchor="t" anchorCtr="0">
            <a:noAutofit/>
          </a:bodyPr>
          <a:lstStyle/>
          <a:p>
            <a:pPr marL="0" lvl="0" indent="0" algn="l" rtl="0">
              <a:spcBef>
                <a:spcPts val="0"/>
              </a:spcBef>
              <a:spcAft>
                <a:spcPts val="0"/>
              </a:spcAft>
              <a:buNone/>
            </a:pPr>
            <a:r>
              <a:rPr lang="en-GB" sz="4000" b="1" dirty="0">
                <a:latin typeface="+mj-lt"/>
              </a:rPr>
              <a:t>PLAN :</a:t>
            </a:r>
            <a:endParaRPr sz="4000" b="1" dirty="0">
              <a:latin typeface="+mj-lt"/>
            </a:endParaRPr>
          </a:p>
        </p:txBody>
      </p:sp>
      <p:sp>
        <p:nvSpPr>
          <p:cNvPr id="406" name="Google Shape;406;p51"/>
          <p:cNvSpPr txBox="1">
            <a:spLocks noGrp="1"/>
          </p:cNvSpPr>
          <p:nvPr>
            <p:ph type="subTitle" idx="1"/>
          </p:nvPr>
        </p:nvSpPr>
        <p:spPr>
          <a:xfrm>
            <a:off x="1278825" y="1505221"/>
            <a:ext cx="2261400" cy="310200"/>
          </a:xfrm>
          <a:prstGeom prst="rect">
            <a:avLst/>
          </a:prstGeom>
        </p:spPr>
        <p:txBody>
          <a:bodyPr spcFirstLastPara="1" wrap="square" lIns="91425" tIns="0" rIns="91425" bIns="91425" anchor="t" anchorCtr="0">
            <a:noAutofit/>
          </a:bodyPr>
          <a:lstStyle/>
          <a:p>
            <a:pPr marL="0" lvl="0" indent="0" algn="l" rtl="0">
              <a:spcBef>
                <a:spcPts val="0"/>
              </a:spcBef>
              <a:spcAft>
                <a:spcPts val="1200"/>
              </a:spcAft>
              <a:buNone/>
            </a:pPr>
            <a:r>
              <a:rPr lang="en-GB" dirty="0"/>
              <a:t>Introduction </a:t>
            </a:r>
            <a:endParaRPr dirty="0"/>
          </a:p>
        </p:txBody>
      </p:sp>
      <p:sp>
        <p:nvSpPr>
          <p:cNvPr id="408" name="Google Shape;408;p51"/>
          <p:cNvSpPr txBox="1">
            <a:spLocks noGrp="1"/>
          </p:cNvSpPr>
          <p:nvPr>
            <p:ph type="subTitle" idx="3"/>
          </p:nvPr>
        </p:nvSpPr>
        <p:spPr>
          <a:xfrm>
            <a:off x="5067604" y="1443660"/>
            <a:ext cx="4233121" cy="781118"/>
          </a:xfrm>
          <a:prstGeom prst="rect">
            <a:avLst/>
          </a:prstGeom>
        </p:spPr>
        <p:txBody>
          <a:bodyPr spcFirstLastPara="1" wrap="square" lIns="91425" tIns="0" rIns="91425" bIns="91425" anchor="t" anchorCtr="0">
            <a:noAutofit/>
          </a:bodyPr>
          <a:lstStyle/>
          <a:p>
            <a:pPr marL="0" lvl="0" indent="0" algn="l" rtl="0">
              <a:spcBef>
                <a:spcPts val="0"/>
              </a:spcBef>
              <a:spcAft>
                <a:spcPts val="1200"/>
              </a:spcAft>
              <a:buNone/>
            </a:pPr>
            <a:r>
              <a:rPr lang="en-GB" dirty="0"/>
              <a:t>Géneralitées sur les boues</a:t>
            </a:r>
            <a:endParaRPr dirty="0"/>
          </a:p>
        </p:txBody>
      </p:sp>
      <p:sp>
        <p:nvSpPr>
          <p:cNvPr id="410" name="Google Shape;410;p51"/>
          <p:cNvSpPr txBox="1">
            <a:spLocks noGrp="1"/>
          </p:cNvSpPr>
          <p:nvPr>
            <p:ph type="subTitle" idx="5"/>
          </p:nvPr>
        </p:nvSpPr>
        <p:spPr>
          <a:xfrm>
            <a:off x="1045919" y="2312129"/>
            <a:ext cx="3544925" cy="310200"/>
          </a:xfrm>
          <a:prstGeom prst="rect">
            <a:avLst/>
          </a:prstGeom>
        </p:spPr>
        <p:txBody>
          <a:bodyPr spcFirstLastPara="1" wrap="square" lIns="91425" tIns="0" rIns="91425" bIns="91425" anchor="t" anchorCtr="0">
            <a:noAutofit/>
          </a:bodyPr>
          <a:lstStyle/>
          <a:p>
            <a:pPr marL="0" lvl="0" indent="0" algn="l" rtl="0">
              <a:spcBef>
                <a:spcPts val="0"/>
              </a:spcBef>
              <a:spcAft>
                <a:spcPts val="1200"/>
              </a:spcAft>
              <a:buNone/>
            </a:pPr>
            <a:r>
              <a:rPr lang="en-GB" dirty="0"/>
              <a:t>Traitement des boues </a:t>
            </a:r>
            <a:endParaRPr dirty="0"/>
          </a:p>
        </p:txBody>
      </p:sp>
      <p:sp>
        <p:nvSpPr>
          <p:cNvPr id="412" name="Google Shape;412;p51"/>
          <p:cNvSpPr txBox="1">
            <a:spLocks noGrp="1"/>
          </p:cNvSpPr>
          <p:nvPr>
            <p:ph type="subTitle" idx="7"/>
          </p:nvPr>
        </p:nvSpPr>
        <p:spPr>
          <a:xfrm>
            <a:off x="5309315" y="2350507"/>
            <a:ext cx="2730136" cy="310200"/>
          </a:xfrm>
          <a:prstGeom prst="rect">
            <a:avLst/>
          </a:prstGeom>
        </p:spPr>
        <p:txBody>
          <a:bodyPr spcFirstLastPara="1" wrap="square" lIns="91425" tIns="0" rIns="91425" bIns="91425" anchor="t" anchorCtr="0">
            <a:noAutofit/>
          </a:bodyPr>
          <a:lstStyle/>
          <a:p>
            <a:pPr marL="0" lvl="0" indent="0" algn="l" rtl="0">
              <a:spcBef>
                <a:spcPts val="0"/>
              </a:spcBef>
              <a:spcAft>
                <a:spcPts val="1200"/>
              </a:spcAft>
              <a:buNone/>
            </a:pPr>
            <a:r>
              <a:rPr lang="en-GB" dirty="0"/>
              <a:t>Méthanisation </a:t>
            </a:r>
            <a:endParaRPr dirty="0"/>
          </a:p>
        </p:txBody>
      </p:sp>
      <p:sp>
        <p:nvSpPr>
          <p:cNvPr id="414" name="Google Shape;414;p51"/>
          <p:cNvSpPr txBox="1">
            <a:spLocks noGrp="1"/>
          </p:cNvSpPr>
          <p:nvPr>
            <p:ph type="title"/>
          </p:nvPr>
        </p:nvSpPr>
        <p:spPr>
          <a:xfrm>
            <a:off x="449512" y="1447920"/>
            <a:ext cx="684702" cy="398901"/>
          </a:xfrm>
          <a:prstGeom prst="rect">
            <a:avLst/>
          </a:prstGeom>
        </p:spPr>
        <p:txBody>
          <a:bodyPr spcFirstLastPara="1" wrap="square" lIns="91425" tIns="0" rIns="91425" bIns="182875" anchor="t" anchorCtr="0">
            <a:noAutofit/>
          </a:bodyPr>
          <a:lstStyle/>
          <a:p>
            <a:pPr marL="0" lvl="0" indent="0" algn="ctr" rtl="0">
              <a:spcBef>
                <a:spcPts val="0"/>
              </a:spcBef>
              <a:spcAft>
                <a:spcPts val="0"/>
              </a:spcAft>
              <a:buNone/>
            </a:pPr>
            <a:r>
              <a:rPr lang="en-GB" dirty="0"/>
              <a:t>01</a:t>
            </a:r>
            <a:endParaRPr dirty="0"/>
          </a:p>
        </p:txBody>
      </p:sp>
      <p:sp>
        <p:nvSpPr>
          <p:cNvPr id="415" name="Google Shape;415;p51"/>
          <p:cNvSpPr txBox="1">
            <a:spLocks noGrp="1"/>
          </p:cNvSpPr>
          <p:nvPr>
            <p:ph type="title" idx="9"/>
          </p:nvPr>
        </p:nvSpPr>
        <p:spPr>
          <a:xfrm>
            <a:off x="4340950" y="1426095"/>
            <a:ext cx="755491" cy="513599"/>
          </a:xfrm>
          <a:prstGeom prst="rect">
            <a:avLst/>
          </a:prstGeom>
        </p:spPr>
        <p:txBody>
          <a:bodyPr spcFirstLastPara="1" wrap="square" lIns="91425" tIns="0" rIns="91425" bIns="182875" anchor="t" anchorCtr="0">
            <a:noAutofit/>
          </a:bodyPr>
          <a:lstStyle/>
          <a:p>
            <a:pPr marL="0" lvl="0" indent="0" algn="ctr" rtl="0">
              <a:spcBef>
                <a:spcPts val="0"/>
              </a:spcBef>
              <a:spcAft>
                <a:spcPts val="0"/>
              </a:spcAft>
              <a:buNone/>
            </a:pPr>
            <a:r>
              <a:rPr lang="en-GB" dirty="0"/>
              <a:t>02</a:t>
            </a:r>
            <a:endParaRPr dirty="0"/>
          </a:p>
        </p:txBody>
      </p:sp>
      <p:sp>
        <p:nvSpPr>
          <p:cNvPr id="416" name="Google Shape;416;p51"/>
          <p:cNvSpPr txBox="1">
            <a:spLocks noGrp="1"/>
          </p:cNvSpPr>
          <p:nvPr>
            <p:ph type="title" idx="13"/>
          </p:nvPr>
        </p:nvSpPr>
        <p:spPr>
          <a:xfrm>
            <a:off x="431625" y="2305761"/>
            <a:ext cx="702589" cy="422637"/>
          </a:xfrm>
          <a:prstGeom prst="rect">
            <a:avLst/>
          </a:prstGeom>
        </p:spPr>
        <p:txBody>
          <a:bodyPr spcFirstLastPara="1" wrap="square" lIns="91425" tIns="0" rIns="91425" bIns="182875" anchor="t" anchorCtr="0">
            <a:noAutofit/>
          </a:bodyPr>
          <a:lstStyle/>
          <a:p>
            <a:pPr marL="0" lvl="0" indent="0" algn="ctr" rtl="0">
              <a:spcBef>
                <a:spcPts val="0"/>
              </a:spcBef>
              <a:spcAft>
                <a:spcPts val="0"/>
              </a:spcAft>
              <a:buNone/>
            </a:pPr>
            <a:r>
              <a:rPr lang="en-GB" dirty="0"/>
              <a:t>03</a:t>
            </a:r>
            <a:endParaRPr dirty="0"/>
          </a:p>
        </p:txBody>
      </p:sp>
      <p:sp>
        <p:nvSpPr>
          <p:cNvPr id="417" name="Google Shape;417;p51"/>
          <p:cNvSpPr txBox="1">
            <a:spLocks noGrp="1"/>
          </p:cNvSpPr>
          <p:nvPr>
            <p:ph type="title" idx="14"/>
          </p:nvPr>
        </p:nvSpPr>
        <p:spPr>
          <a:xfrm>
            <a:off x="4504231" y="3118310"/>
            <a:ext cx="709686" cy="388774"/>
          </a:xfrm>
          <a:prstGeom prst="rect">
            <a:avLst/>
          </a:prstGeom>
        </p:spPr>
        <p:txBody>
          <a:bodyPr spcFirstLastPara="1" wrap="square" lIns="91425" tIns="0" rIns="91425" bIns="182875" anchor="t" anchorCtr="0">
            <a:noAutofit/>
          </a:bodyPr>
          <a:lstStyle/>
          <a:p>
            <a:pPr marL="0" lvl="0" indent="0" algn="ctr" rtl="0">
              <a:spcBef>
                <a:spcPts val="0"/>
              </a:spcBef>
              <a:spcAft>
                <a:spcPts val="0"/>
              </a:spcAft>
              <a:buNone/>
            </a:pPr>
            <a:r>
              <a:rPr lang="en-GB" dirty="0"/>
              <a:t>06</a:t>
            </a:r>
            <a:endParaRPr dirty="0"/>
          </a:p>
        </p:txBody>
      </p:sp>
      <p:cxnSp>
        <p:nvCxnSpPr>
          <p:cNvPr id="418" name="Google Shape;418;p51"/>
          <p:cNvCxnSpPr/>
          <p:nvPr/>
        </p:nvCxnSpPr>
        <p:spPr>
          <a:xfrm rot="10800000">
            <a:off x="-97075" y="1174925"/>
            <a:ext cx="9397800" cy="0"/>
          </a:xfrm>
          <a:prstGeom prst="straightConnector1">
            <a:avLst/>
          </a:prstGeom>
          <a:noFill/>
          <a:ln w="19050" cap="flat" cmpd="sng">
            <a:solidFill>
              <a:schemeClr val="lt2"/>
            </a:solidFill>
            <a:prstDash val="solid"/>
            <a:round/>
            <a:headEnd type="none" w="med" len="med"/>
            <a:tailEnd type="none" w="med" len="med"/>
          </a:ln>
        </p:spPr>
      </p:cxnSp>
      <p:sp>
        <p:nvSpPr>
          <p:cNvPr id="419" name="Google Shape;419;p51"/>
          <p:cNvSpPr/>
          <p:nvPr/>
        </p:nvSpPr>
        <p:spPr>
          <a:xfrm>
            <a:off x="8047475" y="1504300"/>
            <a:ext cx="3247200" cy="3247200"/>
          </a:xfrm>
          <a:prstGeom prst="ellipse">
            <a:avLst/>
          </a:prstGeom>
          <a:noFill/>
          <a:ln w="1905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20" name="Google Shape;420;p51"/>
          <p:cNvPicPr preferRelativeResize="0"/>
          <p:nvPr/>
        </p:nvPicPr>
        <p:blipFill>
          <a:blip r:embed="rId3"/>
          <a:stretch>
            <a:fillRect/>
          </a:stretch>
        </p:blipFill>
        <p:spPr>
          <a:xfrm flipH="1">
            <a:off x="4502861" y="-86908"/>
            <a:ext cx="674718" cy="856201"/>
          </a:xfrm>
          <a:prstGeom prst="rect">
            <a:avLst/>
          </a:prstGeom>
          <a:noFill/>
          <a:ln>
            <a:noFill/>
          </a:ln>
        </p:spPr>
      </p:pic>
      <p:sp>
        <p:nvSpPr>
          <p:cNvPr id="4" name="Google Shape;403;p51"/>
          <p:cNvSpPr/>
          <p:nvPr/>
        </p:nvSpPr>
        <p:spPr>
          <a:xfrm>
            <a:off x="4494319" y="2173099"/>
            <a:ext cx="698014" cy="607393"/>
          </a:xfrm>
          <a:prstGeom prst="ellipse">
            <a:avLst/>
          </a:prstGeom>
          <a:noFill/>
          <a:ln w="1905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415;p51"/>
          <p:cNvSpPr txBox="1"/>
          <p:nvPr/>
        </p:nvSpPr>
        <p:spPr>
          <a:xfrm>
            <a:off x="4444866" y="2215912"/>
            <a:ext cx="755491" cy="592040"/>
          </a:xfrm>
          <a:prstGeom prst="rect">
            <a:avLst/>
          </a:prstGeom>
          <a:noFill/>
          <a:ln>
            <a:noFill/>
          </a:ln>
        </p:spPr>
        <p:txBody>
          <a:bodyPr spcFirstLastPara="1" wrap="square" lIns="91425" tIns="0" rIns="91425" bIns="18287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lt2"/>
              </a:buClr>
              <a:buSzPts val="4600"/>
              <a:buFont typeface="Knewave" panose="02000806000000020004"/>
              <a:buNone/>
              <a:defRPr sz="3300" b="0" i="0" u="none" strike="noStrike" cap="none">
                <a:solidFill>
                  <a:schemeClr val="lt2"/>
                </a:solidFill>
                <a:latin typeface="Knewave" panose="02000806000000020004"/>
                <a:ea typeface="Knewave" panose="02000806000000020004"/>
                <a:cs typeface="Knewave" panose="02000806000000020004"/>
                <a:sym typeface="Knewave" panose="02000806000000020004"/>
              </a:defRPr>
            </a:lvl1pPr>
            <a:lvl2pPr marR="0" lvl="1" algn="ctr" rtl="0">
              <a:lnSpc>
                <a:spcPct val="100000"/>
              </a:lnSpc>
              <a:spcBef>
                <a:spcPts val="0"/>
              </a:spcBef>
              <a:spcAft>
                <a:spcPts val="0"/>
              </a:spcAft>
              <a:buClr>
                <a:schemeClr val="lt2"/>
              </a:buClr>
              <a:buSzPts val="4600"/>
              <a:buFont typeface="Knewave" panose="02000806000000020004"/>
              <a:buNone/>
              <a:defRPr sz="4600" b="0" i="0" u="none" strike="noStrike" cap="none">
                <a:solidFill>
                  <a:schemeClr val="lt2"/>
                </a:solidFill>
                <a:latin typeface="Knewave" panose="02000806000000020004"/>
                <a:ea typeface="Knewave" panose="02000806000000020004"/>
                <a:cs typeface="Knewave" panose="02000806000000020004"/>
                <a:sym typeface="Knewave" panose="02000806000000020004"/>
              </a:defRPr>
            </a:lvl2pPr>
            <a:lvl3pPr marR="0" lvl="2" algn="ctr" rtl="0">
              <a:lnSpc>
                <a:spcPct val="100000"/>
              </a:lnSpc>
              <a:spcBef>
                <a:spcPts val="0"/>
              </a:spcBef>
              <a:spcAft>
                <a:spcPts val="0"/>
              </a:spcAft>
              <a:buClr>
                <a:schemeClr val="lt2"/>
              </a:buClr>
              <a:buSzPts val="4600"/>
              <a:buFont typeface="Knewave" panose="02000806000000020004"/>
              <a:buNone/>
              <a:defRPr sz="4600" b="0" i="0" u="none" strike="noStrike" cap="none">
                <a:solidFill>
                  <a:schemeClr val="lt2"/>
                </a:solidFill>
                <a:latin typeface="Knewave" panose="02000806000000020004"/>
                <a:ea typeface="Knewave" panose="02000806000000020004"/>
                <a:cs typeface="Knewave" panose="02000806000000020004"/>
                <a:sym typeface="Knewave" panose="02000806000000020004"/>
              </a:defRPr>
            </a:lvl3pPr>
            <a:lvl4pPr marR="0" lvl="3" algn="ctr" rtl="0">
              <a:lnSpc>
                <a:spcPct val="100000"/>
              </a:lnSpc>
              <a:spcBef>
                <a:spcPts val="0"/>
              </a:spcBef>
              <a:spcAft>
                <a:spcPts val="0"/>
              </a:spcAft>
              <a:buClr>
                <a:schemeClr val="lt2"/>
              </a:buClr>
              <a:buSzPts val="4600"/>
              <a:buFont typeface="Knewave" panose="02000806000000020004"/>
              <a:buNone/>
              <a:defRPr sz="4600" b="0" i="0" u="none" strike="noStrike" cap="none">
                <a:solidFill>
                  <a:schemeClr val="lt2"/>
                </a:solidFill>
                <a:latin typeface="Knewave" panose="02000806000000020004"/>
                <a:ea typeface="Knewave" panose="02000806000000020004"/>
                <a:cs typeface="Knewave" panose="02000806000000020004"/>
                <a:sym typeface="Knewave" panose="02000806000000020004"/>
              </a:defRPr>
            </a:lvl4pPr>
            <a:lvl5pPr marR="0" lvl="4" algn="ctr" rtl="0">
              <a:lnSpc>
                <a:spcPct val="100000"/>
              </a:lnSpc>
              <a:spcBef>
                <a:spcPts val="0"/>
              </a:spcBef>
              <a:spcAft>
                <a:spcPts val="0"/>
              </a:spcAft>
              <a:buClr>
                <a:schemeClr val="lt2"/>
              </a:buClr>
              <a:buSzPts val="4600"/>
              <a:buFont typeface="Knewave" panose="02000806000000020004"/>
              <a:buNone/>
              <a:defRPr sz="4600" b="0" i="0" u="none" strike="noStrike" cap="none">
                <a:solidFill>
                  <a:schemeClr val="lt2"/>
                </a:solidFill>
                <a:latin typeface="Knewave" panose="02000806000000020004"/>
                <a:ea typeface="Knewave" panose="02000806000000020004"/>
                <a:cs typeface="Knewave" panose="02000806000000020004"/>
                <a:sym typeface="Knewave" panose="02000806000000020004"/>
              </a:defRPr>
            </a:lvl5pPr>
            <a:lvl6pPr marR="0" lvl="5" algn="ctr" rtl="0">
              <a:lnSpc>
                <a:spcPct val="100000"/>
              </a:lnSpc>
              <a:spcBef>
                <a:spcPts val="0"/>
              </a:spcBef>
              <a:spcAft>
                <a:spcPts val="0"/>
              </a:spcAft>
              <a:buClr>
                <a:schemeClr val="lt2"/>
              </a:buClr>
              <a:buSzPts val="4600"/>
              <a:buFont typeface="Knewave" panose="02000806000000020004"/>
              <a:buNone/>
              <a:defRPr sz="4600" b="0" i="0" u="none" strike="noStrike" cap="none">
                <a:solidFill>
                  <a:schemeClr val="lt2"/>
                </a:solidFill>
                <a:latin typeface="Knewave" panose="02000806000000020004"/>
                <a:ea typeface="Knewave" panose="02000806000000020004"/>
                <a:cs typeface="Knewave" panose="02000806000000020004"/>
                <a:sym typeface="Knewave" panose="02000806000000020004"/>
              </a:defRPr>
            </a:lvl6pPr>
            <a:lvl7pPr marR="0" lvl="6" algn="ctr" rtl="0">
              <a:lnSpc>
                <a:spcPct val="100000"/>
              </a:lnSpc>
              <a:spcBef>
                <a:spcPts val="0"/>
              </a:spcBef>
              <a:spcAft>
                <a:spcPts val="0"/>
              </a:spcAft>
              <a:buClr>
                <a:schemeClr val="lt2"/>
              </a:buClr>
              <a:buSzPts val="4600"/>
              <a:buFont typeface="Knewave" panose="02000806000000020004"/>
              <a:buNone/>
              <a:defRPr sz="4600" b="0" i="0" u="none" strike="noStrike" cap="none">
                <a:solidFill>
                  <a:schemeClr val="lt2"/>
                </a:solidFill>
                <a:latin typeface="Knewave" panose="02000806000000020004"/>
                <a:ea typeface="Knewave" panose="02000806000000020004"/>
                <a:cs typeface="Knewave" panose="02000806000000020004"/>
                <a:sym typeface="Knewave" panose="02000806000000020004"/>
              </a:defRPr>
            </a:lvl7pPr>
            <a:lvl8pPr marR="0" lvl="7" algn="ctr" rtl="0">
              <a:lnSpc>
                <a:spcPct val="100000"/>
              </a:lnSpc>
              <a:spcBef>
                <a:spcPts val="0"/>
              </a:spcBef>
              <a:spcAft>
                <a:spcPts val="0"/>
              </a:spcAft>
              <a:buClr>
                <a:schemeClr val="lt2"/>
              </a:buClr>
              <a:buSzPts val="4600"/>
              <a:buFont typeface="Knewave" panose="02000806000000020004"/>
              <a:buNone/>
              <a:defRPr sz="4600" b="0" i="0" u="none" strike="noStrike" cap="none">
                <a:solidFill>
                  <a:schemeClr val="lt2"/>
                </a:solidFill>
                <a:latin typeface="Knewave" panose="02000806000000020004"/>
                <a:ea typeface="Knewave" panose="02000806000000020004"/>
                <a:cs typeface="Knewave" panose="02000806000000020004"/>
                <a:sym typeface="Knewave" panose="02000806000000020004"/>
              </a:defRPr>
            </a:lvl8pPr>
            <a:lvl9pPr marR="0" lvl="8" algn="ctr" rtl="0">
              <a:lnSpc>
                <a:spcPct val="100000"/>
              </a:lnSpc>
              <a:spcBef>
                <a:spcPts val="0"/>
              </a:spcBef>
              <a:spcAft>
                <a:spcPts val="0"/>
              </a:spcAft>
              <a:buClr>
                <a:schemeClr val="lt2"/>
              </a:buClr>
              <a:buSzPts val="4600"/>
              <a:buFont typeface="Knewave" panose="02000806000000020004"/>
              <a:buNone/>
              <a:defRPr sz="4600" b="0" i="0" u="none" strike="noStrike" cap="none">
                <a:solidFill>
                  <a:schemeClr val="lt2"/>
                </a:solidFill>
                <a:latin typeface="Knewave" panose="02000806000000020004"/>
                <a:ea typeface="Knewave" panose="02000806000000020004"/>
                <a:cs typeface="Knewave" panose="02000806000000020004"/>
                <a:sym typeface="Knewave" panose="02000806000000020004"/>
              </a:defRPr>
            </a:lvl9pPr>
          </a:lstStyle>
          <a:p>
            <a:r>
              <a:rPr lang="en-GB" dirty="0"/>
              <a:t>04</a:t>
            </a:r>
          </a:p>
        </p:txBody>
      </p:sp>
      <p:sp>
        <p:nvSpPr>
          <p:cNvPr id="8" name="Google Shape;415;p51"/>
          <p:cNvSpPr txBox="1"/>
          <p:nvPr/>
        </p:nvSpPr>
        <p:spPr>
          <a:xfrm>
            <a:off x="460922" y="3017019"/>
            <a:ext cx="755491" cy="513599"/>
          </a:xfrm>
          <a:prstGeom prst="rect">
            <a:avLst/>
          </a:prstGeom>
          <a:noFill/>
          <a:ln>
            <a:noFill/>
          </a:ln>
        </p:spPr>
        <p:txBody>
          <a:bodyPr spcFirstLastPara="1" wrap="square" lIns="91425" tIns="0" rIns="91425" bIns="18287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lt2"/>
              </a:buClr>
              <a:buSzPts val="4600"/>
              <a:buFont typeface="Knewave" panose="02000806000000020004"/>
              <a:buNone/>
              <a:defRPr sz="3300" b="0" i="0" u="none" strike="noStrike" cap="none">
                <a:solidFill>
                  <a:schemeClr val="lt2"/>
                </a:solidFill>
                <a:latin typeface="Knewave" panose="02000806000000020004"/>
                <a:ea typeface="Knewave" panose="02000806000000020004"/>
                <a:cs typeface="Knewave" panose="02000806000000020004"/>
                <a:sym typeface="Knewave" panose="02000806000000020004"/>
              </a:defRPr>
            </a:lvl1pPr>
            <a:lvl2pPr marR="0" lvl="1" algn="ctr" rtl="0">
              <a:lnSpc>
                <a:spcPct val="100000"/>
              </a:lnSpc>
              <a:spcBef>
                <a:spcPts val="0"/>
              </a:spcBef>
              <a:spcAft>
                <a:spcPts val="0"/>
              </a:spcAft>
              <a:buClr>
                <a:schemeClr val="lt2"/>
              </a:buClr>
              <a:buSzPts val="4600"/>
              <a:buFont typeface="Knewave" panose="02000806000000020004"/>
              <a:buNone/>
              <a:defRPr sz="4600" b="0" i="0" u="none" strike="noStrike" cap="none">
                <a:solidFill>
                  <a:schemeClr val="lt2"/>
                </a:solidFill>
                <a:latin typeface="Knewave" panose="02000806000000020004"/>
                <a:ea typeface="Knewave" panose="02000806000000020004"/>
                <a:cs typeface="Knewave" panose="02000806000000020004"/>
                <a:sym typeface="Knewave" panose="02000806000000020004"/>
              </a:defRPr>
            </a:lvl2pPr>
            <a:lvl3pPr marR="0" lvl="2" algn="ctr" rtl="0">
              <a:lnSpc>
                <a:spcPct val="100000"/>
              </a:lnSpc>
              <a:spcBef>
                <a:spcPts val="0"/>
              </a:spcBef>
              <a:spcAft>
                <a:spcPts val="0"/>
              </a:spcAft>
              <a:buClr>
                <a:schemeClr val="lt2"/>
              </a:buClr>
              <a:buSzPts val="4600"/>
              <a:buFont typeface="Knewave" panose="02000806000000020004"/>
              <a:buNone/>
              <a:defRPr sz="4600" b="0" i="0" u="none" strike="noStrike" cap="none">
                <a:solidFill>
                  <a:schemeClr val="lt2"/>
                </a:solidFill>
                <a:latin typeface="Knewave" panose="02000806000000020004"/>
                <a:ea typeface="Knewave" panose="02000806000000020004"/>
                <a:cs typeface="Knewave" panose="02000806000000020004"/>
                <a:sym typeface="Knewave" panose="02000806000000020004"/>
              </a:defRPr>
            </a:lvl3pPr>
            <a:lvl4pPr marR="0" lvl="3" algn="ctr" rtl="0">
              <a:lnSpc>
                <a:spcPct val="100000"/>
              </a:lnSpc>
              <a:spcBef>
                <a:spcPts val="0"/>
              </a:spcBef>
              <a:spcAft>
                <a:spcPts val="0"/>
              </a:spcAft>
              <a:buClr>
                <a:schemeClr val="lt2"/>
              </a:buClr>
              <a:buSzPts val="4600"/>
              <a:buFont typeface="Knewave" panose="02000806000000020004"/>
              <a:buNone/>
              <a:defRPr sz="4600" b="0" i="0" u="none" strike="noStrike" cap="none">
                <a:solidFill>
                  <a:schemeClr val="lt2"/>
                </a:solidFill>
                <a:latin typeface="Knewave" panose="02000806000000020004"/>
                <a:ea typeface="Knewave" panose="02000806000000020004"/>
                <a:cs typeface="Knewave" panose="02000806000000020004"/>
                <a:sym typeface="Knewave" panose="02000806000000020004"/>
              </a:defRPr>
            </a:lvl4pPr>
            <a:lvl5pPr marR="0" lvl="4" algn="ctr" rtl="0">
              <a:lnSpc>
                <a:spcPct val="100000"/>
              </a:lnSpc>
              <a:spcBef>
                <a:spcPts val="0"/>
              </a:spcBef>
              <a:spcAft>
                <a:spcPts val="0"/>
              </a:spcAft>
              <a:buClr>
                <a:schemeClr val="lt2"/>
              </a:buClr>
              <a:buSzPts val="4600"/>
              <a:buFont typeface="Knewave" panose="02000806000000020004"/>
              <a:buNone/>
              <a:defRPr sz="4600" b="0" i="0" u="none" strike="noStrike" cap="none">
                <a:solidFill>
                  <a:schemeClr val="lt2"/>
                </a:solidFill>
                <a:latin typeface="Knewave" panose="02000806000000020004"/>
                <a:ea typeface="Knewave" panose="02000806000000020004"/>
                <a:cs typeface="Knewave" panose="02000806000000020004"/>
                <a:sym typeface="Knewave" panose="02000806000000020004"/>
              </a:defRPr>
            </a:lvl5pPr>
            <a:lvl6pPr marR="0" lvl="5" algn="ctr" rtl="0">
              <a:lnSpc>
                <a:spcPct val="100000"/>
              </a:lnSpc>
              <a:spcBef>
                <a:spcPts val="0"/>
              </a:spcBef>
              <a:spcAft>
                <a:spcPts val="0"/>
              </a:spcAft>
              <a:buClr>
                <a:schemeClr val="lt2"/>
              </a:buClr>
              <a:buSzPts val="4600"/>
              <a:buFont typeface="Knewave" panose="02000806000000020004"/>
              <a:buNone/>
              <a:defRPr sz="4600" b="0" i="0" u="none" strike="noStrike" cap="none">
                <a:solidFill>
                  <a:schemeClr val="lt2"/>
                </a:solidFill>
                <a:latin typeface="Knewave" panose="02000806000000020004"/>
                <a:ea typeface="Knewave" panose="02000806000000020004"/>
                <a:cs typeface="Knewave" panose="02000806000000020004"/>
                <a:sym typeface="Knewave" panose="02000806000000020004"/>
              </a:defRPr>
            </a:lvl6pPr>
            <a:lvl7pPr marR="0" lvl="6" algn="ctr" rtl="0">
              <a:lnSpc>
                <a:spcPct val="100000"/>
              </a:lnSpc>
              <a:spcBef>
                <a:spcPts val="0"/>
              </a:spcBef>
              <a:spcAft>
                <a:spcPts val="0"/>
              </a:spcAft>
              <a:buClr>
                <a:schemeClr val="lt2"/>
              </a:buClr>
              <a:buSzPts val="4600"/>
              <a:buFont typeface="Knewave" panose="02000806000000020004"/>
              <a:buNone/>
              <a:defRPr sz="4600" b="0" i="0" u="none" strike="noStrike" cap="none">
                <a:solidFill>
                  <a:schemeClr val="lt2"/>
                </a:solidFill>
                <a:latin typeface="Knewave" panose="02000806000000020004"/>
                <a:ea typeface="Knewave" panose="02000806000000020004"/>
                <a:cs typeface="Knewave" panose="02000806000000020004"/>
                <a:sym typeface="Knewave" panose="02000806000000020004"/>
              </a:defRPr>
            </a:lvl7pPr>
            <a:lvl8pPr marR="0" lvl="7" algn="ctr" rtl="0">
              <a:lnSpc>
                <a:spcPct val="100000"/>
              </a:lnSpc>
              <a:spcBef>
                <a:spcPts val="0"/>
              </a:spcBef>
              <a:spcAft>
                <a:spcPts val="0"/>
              </a:spcAft>
              <a:buClr>
                <a:schemeClr val="lt2"/>
              </a:buClr>
              <a:buSzPts val="4600"/>
              <a:buFont typeface="Knewave" panose="02000806000000020004"/>
              <a:buNone/>
              <a:defRPr sz="4600" b="0" i="0" u="none" strike="noStrike" cap="none">
                <a:solidFill>
                  <a:schemeClr val="lt2"/>
                </a:solidFill>
                <a:latin typeface="Knewave" panose="02000806000000020004"/>
                <a:ea typeface="Knewave" panose="02000806000000020004"/>
                <a:cs typeface="Knewave" panose="02000806000000020004"/>
                <a:sym typeface="Knewave" panose="02000806000000020004"/>
              </a:defRPr>
            </a:lvl8pPr>
            <a:lvl9pPr marR="0" lvl="8" algn="ctr" rtl="0">
              <a:lnSpc>
                <a:spcPct val="100000"/>
              </a:lnSpc>
              <a:spcBef>
                <a:spcPts val="0"/>
              </a:spcBef>
              <a:spcAft>
                <a:spcPts val="0"/>
              </a:spcAft>
              <a:buClr>
                <a:schemeClr val="lt2"/>
              </a:buClr>
              <a:buSzPts val="4600"/>
              <a:buFont typeface="Knewave" panose="02000806000000020004"/>
              <a:buNone/>
              <a:defRPr sz="4600" b="0" i="0" u="none" strike="noStrike" cap="none">
                <a:solidFill>
                  <a:schemeClr val="lt2"/>
                </a:solidFill>
                <a:latin typeface="Knewave" panose="02000806000000020004"/>
                <a:ea typeface="Knewave" panose="02000806000000020004"/>
                <a:cs typeface="Knewave" panose="02000806000000020004"/>
                <a:sym typeface="Knewave" panose="02000806000000020004"/>
              </a:defRPr>
            </a:lvl9pPr>
          </a:lstStyle>
          <a:p>
            <a:r>
              <a:rPr lang="en-GB" dirty="0"/>
              <a:t>05</a:t>
            </a:r>
          </a:p>
        </p:txBody>
      </p:sp>
      <p:sp>
        <p:nvSpPr>
          <p:cNvPr id="11" name="Google Shape;403;p51"/>
          <p:cNvSpPr/>
          <p:nvPr/>
        </p:nvSpPr>
        <p:spPr>
          <a:xfrm>
            <a:off x="489661" y="2963426"/>
            <a:ext cx="698014" cy="607393"/>
          </a:xfrm>
          <a:prstGeom prst="ellipse">
            <a:avLst/>
          </a:prstGeom>
          <a:noFill/>
          <a:ln w="1905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412;p51"/>
          <p:cNvSpPr txBox="1"/>
          <p:nvPr/>
        </p:nvSpPr>
        <p:spPr>
          <a:xfrm>
            <a:off x="1115025" y="3061613"/>
            <a:ext cx="3615375" cy="310200"/>
          </a:xfrm>
          <a:prstGeom prst="rect">
            <a:avLst/>
          </a:prstGeom>
          <a:noFill/>
          <a:ln>
            <a:noFill/>
          </a:ln>
        </p:spPr>
        <p:txBody>
          <a:bodyPr spcFirstLastPara="1" wrap="square" lIns="91425" tIns="0"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lt2"/>
              </a:buClr>
              <a:buSzPts val="1800"/>
              <a:buFont typeface="Carme" panose="02000000000000000000"/>
              <a:buNone/>
              <a:defRPr sz="2500" b="0" i="0" u="none" strike="noStrike" cap="none">
                <a:solidFill>
                  <a:schemeClr val="lt2"/>
                </a:solidFill>
                <a:latin typeface="Knewave" panose="02000806000000020004"/>
                <a:ea typeface="Knewave" panose="02000806000000020004"/>
                <a:cs typeface="Knewave" panose="02000806000000020004"/>
                <a:sym typeface="Knewave" panose="02000806000000020004"/>
              </a:defRPr>
            </a:lvl1pPr>
            <a:lvl2pPr marL="914400" marR="0" lvl="1" indent="-317500" algn="l" rtl="0">
              <a:lnSpc>
                <a:spcPct val="115000"/>
              </a:lnSpc>
              <a:spcBef>
                <a:spcPts val="0"/>
              </a:spcBef>
              <a:spcAft>
                <a:spcPts val="0"/>
              </a:spcAft>
              <a:buClr>
                <a:schemeClr val="lt2"/>
              </a:buClr>
              <a:buSzPts val="1400"/>
              <a:buFont typeface="Carme" panose="02000000000000000000"/>
              <a:buNone/>
              <a:defRPr sz="1400" b="0" i="0" u="none" strike="noStrike" cap="none">
                <a:solidFill>
                  <a:schemeClr val="lt2"/>
                </a:solidFill>
                <a:latin typeface="Carme" panose="02000000000000000000"/>
                <a:ea typeface="Carme" panose="02000000000000000000"/>
                <a:cs typeface="Carme" panose="02000000000000000000"/>
                <a:sym typeface="Carme" panose="02000000000000000000"/>
              </a:defRPr>
            </a:lvl2pPr>
            <a:lvl3pPr marL="1371600" marR="0" lvl="2" indent="-317500" algn="l" rtl="0">
              <a:lnSpc>
                <a:spcPct val="115000"/>
              </a:lnSpc>
              <a:spcBef>
                <a:spcPts val="0"/>
              </a:spcBef>
              <a:spcAft>
                <a:spcPts val="0"/>
              </a:spcAft>
              <a:buClr>
                <a:schemeClr val="lt2"/>
              </a:buClr>
              <a:buSzPts val="1400"/>
              <a:buFont typeface="Carme" panose="02000000000000000000"/>
              <a:buNone/>
              <a:defRPr sz="1400" b="0" i="0" u="none" strike="noStrike" cap="none">
                <a:solidFill>
                  <a:schemeClr val="lt2"/>
                </a:solidFill>
                <a:latin typeface="Carme" panose="02000000000000000000"/>
                <a:ea typeface="Carme" panose="02000000000000000000"/>
                <a:cs typeface="Carme" panose="02000000000000000000"/>
                <a:sym typeface="Carme" panose="02000000000000000000"/>
              </a:defRPr>
            </a:lvl3pPr>
            <a:lvl4pPr marL="1828800" marR="0" lvl="3" indent="-317500" algn="l" rtl="0">
              <a:lnSpc>
                <a:spcPct val="115000"/>
              </a:lnSpc>
              <a:spcBef>
                <a:spcPts val="0"/>
              </a:spcBef>
              <a:spcAft>
                <a:spcPts val="0"/>
              </a:spcAft>
              <a:buClr>
                <a:schemeClr val="lt2"/>
              </a:buClr>
              <a:buSzPts val="1400"/>
              <a:buFont typeface="Carme" panose="02000000000000000000"/>
              <a:buNone/>
              <a:defRPr sz="1400" b="0" i="0" u="none" strike="noStrike" cap="none">
                <a:solidFill>
                  <a:schemeClr val="lt2"/>
                </a:solidFill>
                <a:latin typeface="Carme" panose="02000000000000000000"/>
                <a:ea typeface="Carme" panose="02000000000000000000"/>
                <a:cs typeface="Carme" panose="02000000000000000000"/>
                <a:sym typeface="Carme" panose="02000000000000000000"/>
              </a:defRPr>
            </a:lvl4pPr>
            <a:lvl5pPr marL="2286000" marR="0" lvl="4" indent="-317500" algn="l" rtl="0">
              <a:lnSpc>
                <a:spcPct val="115000"/>
              </a:lnSpc>
              <a:spcBef>
                <a:spcPts val="0"/>
              </a:spcBef>
              <a:spcAft>
                <a:spcPts val="0"/>
              </a:spcAft>
              <a:buClr>
                <a:schemeClr val="lt2"/>
              </a:buClr>
              <a:buSzPts val="1400"/>
              <a:buFont typeface="Carme" panose="02000000000000000000"/>
              <a:buNone/>
              <a:defRPr sz="1400" b="0" i="0" u="none" strike="noStrike" cap="none">
                <a:solidFill>
                  <a:schemeClr val="lt2"/>
                </a:solidFill>
                <a:latin typeface="Carme" panose="02000000000000000000"/>
                <a:ea typeface="Carme" panose="02000000000000000000"/>
                <a:cs typeface="Carme" panose="02000000000000000000"/>
                <a:sym typeface="Carme" panose="02000000000000000000"/>
              </a:defRPr>
            </a:lvl5pPr>
            <a:lvl6pPr marL="2743200" marR="0" lvl="5" indent="-317500" algn="l" rtl="0">
              <a:lnSpc>
                <a:spcPct val="115000"/>
              </a:lnSpc>
              <a:spcBef>
                <a:spcPts val="0"/>
              </a:spcBef>
              <a:spcAft>
                <a:spcPts val="0"/>
              </a:spcAft>
              <a:buClr>
                <a:schemeClr val="lt2"/>
              </a:buClr>
              <a:buSzPts val="1400"/>
              <a:buFont typeface="Carme" panose="02000000000000000000"/>
              <a:buNone/>
              <a:defRPr sz="1400" b="0" i="0" u="none" strike="noStrike" cap="none">
                <a:solidFill>
                  <a:schemeClr val="lt2"/>
                </a:solidFill>
                <a:latin typeface="Carme" panose="02000000000000000000"/>
                <a:ea typeface="Carme" panose="02000000000000000000"/>
                <a:cs typeface="Carme" panose="02000000000000000000"/>
                <a:sym typeface="Carme" panose="02000000000000000000"/>
              </a:defRPr>
            </a:lvl6pPr>
            <a:lvl7pPr marL="3200400" marR="0" lvl="6" indent="-317500" algn="l" rtl="0">
              <a:lnSpc>
                <a:spcPct val="115000"/>
              </a:lnSpc>
              <a:spcBef>
                <a:spcPts val="0"/>
              </a:spcBef>
              <a:spcAft>
                <a:spcPts val="0"/>
              </a:spcAft>
              <a:buClr>
                <a:schemeClr val="lt2"/>
              </a:buClr>
              <a:buSzPts val="1400"/>
              <a:buFont typeface="Carme" panose="02000000000000000000"/>
              <a:buNone/>
              <a:defRPr sz="1400" b="0" i="0" u="none" strike="noStrike" cap="none">
                <a:solidFill>
                  <a:schemeClr val="lt2"/>
                </a:solidFill>
                <a:latin typeface="Carme" panose="02000000000000000000"/>
                <a:ea typeface="Carme" panose="02000000000000000000"/>
                <a:cs typeface="Carme" panose="02000000000000000000"/>
                <a:sym typeface="Carme" panose="02000000000000000000"/>
              </a:defRPr>
            </a:lvl7pPr>
            <a:lvl8pPr marL="3657600" marR="0" lvl="7" indent="-317500" algn="l" rtl="0">
              <a:lnSpc>
                <a:spcPct val="115000"/>
              </a:lnSpc>
              <a:spcBef>
                <a:spcPts val="0"/>
              </a:spcBef>
              <a:spcAft>
                <a:spcPts val="0"/>
              </a:spcAft>
              <a:buClr>
                <a:schemeClr val="lt2"/>
              </a:buClr>
              <a:buSzPts val="1400"/>
              <a:buFont typeface="Carme" panose="02000000000000000000"/>
              <a:buNone/>
              <a:defRPr sz="1400" b="0" i="0" u="none" strike="noStrike" cap="none">
                <a:solidFill>
                  <a:schemeClr val="lt2"/>
                </a:solidFill>
                <a:latin typeface="Carme" panose="02000000000000000000"/>
                <a:ea typeface="Carme" panose="02000000000000000000"/>
                <a:cs typeface="Carme" panose="02000000000000000000"/>
                <a:sym typeface="Carme" panose="02000000000000000000"/>
              </a:defRPr>
            </a:lvl8pPr>
            <a:lvl9pPr marL="4114800" marR="0" lvl="8" indent="-317500" algn="l" rtl="0">
              <a:lnSpc>
                <a:spcPct val="115000"/>
              </a:lnSpc>
              <a:spcBef>
                <a:spcPts val="0"/>
              </a:spcBef>
              <a:spcAft>
                <a:spcPts val="0"/>
              </a:spcAft>
              <a:buClr>
                <a:schemeClr val="lt2"/>
              </a:buClr>
              <a:buSzPts val="1400"/>
              <a:buFont typeface="Carme" panose="02000000000000000000"/>
              <a:buNone/>
              <a:defRPr sz="1400" b="0" i="0" u="none" strike="noStrike" cap="none">
                <a:solidFill>
                  <a:schemeClr val="lt2"/>
                </a:solidFill>
                <a:latin typeface="Carme" panose="02000000000000000000"/>
                <a:ea typeface="Carme" panose="02000000000000000000"/>
                <a:cs typeface="Carme" panose="02000000000000000000"/>
                <a:sym typeface="Carme" panose="02000000000000000000"/>
              </a:defRPr>
            </a:lvl9pPr>
          </a:lstStyle>
          <a:p>
            <a:pPr marL="0" indent="0">
              <a:spcAft>
                <a:spcPts val="1200"/>
              </a:spcAft>
            </a:pPr>
            <a:r>
              <a:rPr lang="fr-FR" dirty="0"/>
              <a:t>Compost NF U 44-095</a:t>
            </a:r>
          </a:p>
        </p:txBody>
      </p:sp>
      <p:sp>
        <p:nvSpPr>
          <p:cNvPr id="13" name="Google Shape;412;p51"/>
          <p:cNvSpPr txBox="1"/>
          <p:nvPr/>
        </p:nvSpPr>
        <p:spPr>
          <a:xfrm>
            <a:off x="5254835" y="3112022"/>
            <a:ext cx="3269997" cy="310200"/>
          </a:xfrm>
          <a:prstGeom prst="rect">
            <a:avLst/>
          </a:prstGeom>
          <a:noFill/>
          <a:ln>
            <a:noFill/>
          </a:ln>
        </p:spPr>
        <p:txBody>
          <a:bodyPr spcFirstLastPara="1" wrap="square" lIns="91425" tIns="0"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lt2"/>
              </a:buClr>
              <a:buSzPts val="1800"/>
              <a:buFont typeface="Carme" panose="02000000000000000000"/>
              <a:buNone/>
              <a:defRPr sz="2500" b="0" i="0" u="none" strike="noStrike" cap="none">
                <a:solidFill>
                  <a:schemeClr val="lt2"/>
                </a:solidFill>
                <a:latin typeface="Knewave" panose="02000806000000020004"/>
                <a:ea typeface="Knewave" panose="02000806000000020004"/>
                <a:cs typeface="Knewave" panose="02000806000000020004"/>
                <a:sym typeface="Knewave" panose="02000806000000020004"/>
              </a:defRPr>
            </a:lvl1pPr>
            <a:lvl2pPr marL="914400" marR="0" lvl="1" indent="-317500" algn="l" rtl="0">
              <a:lnSpc>
                <a:spcPct val="115000"/>
              </a:lnSpc>
              <a:spcBef>
                <a:spcPts val="0"/>
              </a:spcBef>
              <a:spcAft>
                <a:spcPts val="0"/>
              </a:spcAft>
              <a:buClr>
                <a:schemeClr val="lt2"/>
              </a:buClr>
              <a:buSzPts val="1400"/>
              <a:buFont typeface="Carme" panose="02000000000000000000"/>
              <a:buNone/>
              <a:defRPr sz="1400" b="0" i="0" u="none" strike="noStrike" cap="none">
                <a:solidFill>
                  <a:schemeClr val="lt2"/>
                </a:solidFill>
                <a:latin typeface="Carme" panose="02000000000000000000"/>
                <a:ea typeface="Carme" panose="02000000000000000000"/>
                <a:cs typeface="Carme" panose="02000000000000000000"/>
                <a:sym typeface="Carme" panose="02000000000000000000"/>
              </a:defRPr>
            </a:lvl2pPr>
            <a:lvl3pPr marL="1371600" marR="0" lvl="2" indent="-317500" algn="l" rtl="0">
              <a:lnSpc>
                <a:spcPct val="115000"/>
              </a:lnSpc>
              <a:spcBef>
                <a:spcPts val="0"/>
              </a:spcBef>
              <a:spcAft>
                <a:spcPts val="0"/>
              </a:spcAft>
              <a:buClr>
                <a:schemeClr val="lt2"/>
              </a:buClr>
              <a:buSzPts val="1400"/>
              <a:buFont typeface="Carme" panose="02000000000000000000"/>
              <a:buNone/>
              <a:defRPr sz="1400" b="0" i="0" u="none" strike="noStrike" cap="none">
                <a:solidFill>
                  <a:schemeClr val="lt2"/>
                </a:solidFill>
                <a:latin typeface="Carme" panose="02000000000000000000"/>
                <a:ea typeface="Carme" panose="02000000000000000000"/>
                <a:cs typeface="Carme" panose="02000000000000000000"/>
                <a:sym typeface="Carme" panose="02000000000000000000"/>
              </a:defRPr>
            </a:lvl3pPr>
            <a:lvl4pPr marL="1828800" marR="0" lvl="3" indent="-317500" algn="l" rtl="0">
              <a:lnSpc>
                <a:spcPct val="115000"/>
              </a:lnSpc>
              <a:spcBef>
                <a:spcPts val="0"/>
              </a:spcBef>
              <a:spcAft>
                <a:spcPts val="0"/>
              </a:spcAft>
              <a:buClr>
                <a:schemeClr val="lt2"/>
              </a:buClr>
              <a:buSzPts val="1400"/>
              <a:buFont typeface="Carme" panose="02000000000000000000"/>
              <a:buNone/>
              <a:defRPr sz="1400" b="0" i="0" u="none" strike="noStrike" cap="none">
                <a:solidFill>
                  <a:schemeClr val="lt2"/>
                </a:solidFill>
                <a:latin typeface="Carme" panose="02000000000000000000"/>
                <a:ea typeface="Carme" panose="02000000000000000000"/>
                <a:cs typeface="Carme" panose="02000000000000000000"/>
                <a:sym typeface="Carme" panose="02000000000000000000"/>
              </a:defRPr>
            </a:lvl4pPr>
            <a:lvl5pPr marL="2286000" marR="0" lvl="4" indent="-317500" algn="l" rtl="0">
              <a:lnSpc>
                <a:spcPct val="115000"/>
              </a:lnSpc>
              <a:spcBef>
                <a:spcPts val="0"/>
              </a:spcBef>
              <a:spcAft>
                <a:spcPts val="0"/>
              </a:spcAft>
              <a:buClr>
                <a:schemeClr val="lt2"/>
              </a:buClr>
              <a:buSzPts val="1400"/>
              <a:buFont typeface="Carme" panose="02000000000000000000"/>
              <a:buNone/>
              <a:defRPr sz="1400" b="0" i="0" u="none" strike="noStrike" cap="none">
                <a:solidFill>
                  <a:schemeClr val="lt2"/>
                </a:solidFill>
                <a:latin typeface="Carme" panose="02000000000000000000"/>
                <a:ea typeface="Carme" panose="02000000000000000000"/>
                <a:cs typeface="Carme" panose="02000000000000000000"/>
                <a:sym typeface="Carme" panose="02000000000000000000"/>
              </a:defRPr>
            </a:lvl5pPr>
            <a:lvl6pPr marL="2743200" marR="0" lvl="5" indent="-317500" algn="l" rtl="0">
              <a:lnSpc>
                <a:spcPct val="115000"/>
              </a:lnSpc>
              <a:spcBef>
                <a:spcPts val="0"/>
              </a:spcBef>
              <a:spcAft>
                <a:spcPts val="0"/>
              </a:spcAft>
              <a:buClr>
                <a:schemeClr val="lt2"/>
              </a:buClr>
              <a:buSzPts val="1400"/>
              <a:buFont typeface="Carme" panose="02000000000000000000"/>
              <a:buNone/>
              <a:defRPr sz="1400" b="0" i="0" u="none" strike="noStrike" cap="none">
                <a:solidFill>
                  <a:schemeClr val="lt2"/>
                </a:solidFill>
                <a:latin typeface="Carme" panose="02000000000000000000"/>
                <a:ea typeface="Carme" panose="02000000000000000000"/>
                <a:cs typeface="Carme" panose="02000000000000000000"/>
                <a:sym typeface="Carme" panose="02000000000000000000"/>
              </a:defRPr>
            </a:lvl6pPr>
            <a:lvl7pPr marL="3200400" marR="0" lvl="6" indent="-317500" algn="l" rtl="0">
              <a:lnSpc>
                <a:spcPct val="115000"/>
              </a:lnSpc>
              <a:spcBef>
                <a:spcPts val="0"/>
              </a:spcBef>
              <a:spcAft>
                <a:spcPts val="0"/>
              </a:spcAft>
              <a:buClr>
                <a:schemeClr val="lt2"/>
              </a:buClr>
              <a:buSzPts val="1400"/>
              <a:buFont typeface="Carme" panose="02000000000000000000"/>
              <a:buNone/>
              <a:defRPr sz="1400" b="0" i="0" u="none" strike="noStrike" cap="none">
                <a:solidFill>
                  <a:schemeClr val="lt2"/>
                </a:solidFill>
                <a:latin typeface="Carme" panose="02000000000000000000"/>
                <a:ea typeface="Carme" panose="02000000000000000000"/>
                <a:cs typeface="Carme" panose="02000000000000000000"/>
                <a:sym typeface="Carme" panose="02000000000000000000"/>
              </a:defRPr>
            </a:lvl7pPr>
            <a:lvl8pPr marL="3657600" marR="0" lvl="7" indent="-317500" algn="l" rtl="0">
              <a:lnSpc>
                <a:spcPct val="115000"/>
              </a:lnSpc>
              <a:spcBef>
                <a:spcPts val="0"/>
              </a:spcBef>
              <a:spcAft>
                <a:spcPts val="0"/>
              </a:spcAft>
              <a:buClr>
                <a:schemeClr val="lt2"/>
              </a:buClr>
              <a:buSzPts val="1400"/>
              <a:buFont typeface="Carme" panose="02000000000000000000"/>
              <a:buNone/>
              <a:defRPr sz="1400" b="0" i="0" u="none" strike="noStrike" cap="none">
                <a:solidFill>
                  <a:schemeClr val="lt2"/>
                </a:solidFill>
                <a:latin typeface="Carme" panose="02000000000000000000"/>
                <a:ea typeface="Carme" panose="02000000000000000000"/>
                <a:cs typeface="Carme" panose="02000000000000000000"/>
                <a:sym typeface="Carme" panose="02000000000000000000"/>
              </a:defRPr>
            </a:lvl8pPr>
            <a:lvl9pPr marL="4114800" marR="0" lvl="8" indent="-317500" algn="l" rtl="0">
              <a:lnSpc>
                <a:spcPct val="115000"/>
              </a:lnSpc>
              <a:spcBef>
                <a:spcPts val="0"/>
              </a:spcBef>
              <a:spcAft>
                <a:spcPts val="0"/>
              </a:spcAft>
              <a:buClr>
                <a:schemeClr val="lt2"/>
              </a:buClr>
              <a:buSzPts val="1400"/>
              <a:buFont typeface="Carme" panose="02000000000000000000"/>
              <a:buNone/>
              <a:defRPr sz="1400" b="0" i="0" u="none" strike="noStrike" cap="none">
                <a:solidFill>
                  <a:schemeClr val="lt2"/>
                </a:solidFill>
                <a:latin typeface="Carme" panose="02000000000000000000"/>
                <a:ea typeface="Carme" panose="02000000000000000000"/>
                <a:cs typeface="Carme" panose="02000000000000000000"/>
                <a:sym typeface="Carme" panose="02000000000000000000"/>
              </a:defRPr>
            </a:lvl9pPr>
          </a:lstStyle>
          <a:p>
            <a:pPr marL="0" indent="0">
              <a:spcAft>
                <a:spcPts val="1200"/>
              </a:spcAft>
            </a:pPr>
            <a:r>
              <a:rPr lang="fr-FR" dirty="0"/>
              <a:t>Epandage des boues </a:t>
            </a:r>
          </a:p>
        </p:txBody>
      </p:sp>
      <p:sp>
        <p:nvSpPr>
          <p:cNvPr id="18" name="Google Shape;415;p51"/>
          <p:cNvSpPr txBox="1"/>
          <p:nvPr/>
        </p:nvSpPr>
        <p:spPr>
          <a:xfrm>
            <a:off x="533572" y="3818394"/>
            <a:ext cx="755491" cy="513599"/>
          </a:xfrm>
          <a:prstGeom prst="rect">
            <a:avLst/>
          </a:prstGeom>
          <a:noFill/>
          <a:ln>
            <a:noFill/>
          </a:ln>
        </p:spPr>
        <p:txBody>
          <a:bodyPr spcFirstLastPara="1" wrap="square" lIns="91425" tIns="0" rIns="91425" bIns="18287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lt2"/>
              </a:buClr>
              <a:buSzPts val="4600"/>
              <a:buFont typeface="Knewave" panose="02000806000000020004"/>
              <a:buNone/>
              <a:defRPr sz="3300" b="0" i="0" u="none" strike="noStrike" cap="none">
                <a:solidFill>
                  <a:schemeClr val="lt2"/>
                </a:solidFill>
                <a:latin typeface="Knewave" panose="02000806000000020004"/>
                <a:ea typeface="Knewave" panose="02000806000000020004"/>
                <a:cs typeface="Knewave" panose="02000806000000020004"/>
                <a:sym typeface="Knewave" panose="02000806000000020004"/>
              </a:defRPr>
            </a:lvl1pPr>
            <a:lvl2pPr marR="0" lvl="1" algn="ctr" rtl="0">
              <a:lnSpc>
                <a:spcPct val="100000"/>
              </a:lnSpc>
              <a:spcBef>
                <a:spcPts val="0"/>
              </a:spcBef>
              <a:spcAft>
                <a:spcPts val="0"/>
              </a:spcAft>
              <a:buClr>
                <a:schemeClr val="lt2"/>
              </a:buClr>
              <a:buSzPts val="4600"/>
              <a:buFont typeface="Knewave" panose="02000806000000020004"/>
              <a:buNone/>
              <a:defRPr sz="4600" b="0" i="0" u="none" strike="noStrike" cap="none">
                <a:solidFill>
                  <a:schemeClr val="lt2"/>
                </a:solidFill>
                <a:latin typeface="Knewave" panose="02000806000000020004"/>
                <a:ea typeface="Knewave" panose="02000806000000020004"/>
                <a:cs typeface="Knewave" panose="02000806000000020004"/>
                <a:sym typeface="Knewave" panose="02000806000000020004"/>
              </a:defRPr>
            </a:lvl2pPr>
            <a:lvl3pPr marR="0" lvl="2" algn="ctr" rtl="0">
              <a:lnSpc>
                <a:spcPct val="100000"/>
              </a:lnSpc>
              <a:spcBef>
                <a:spcPts val="0"/>
              </a:spcBef>
              <a:spcAft>
                <a:spcPts val="0"/>
              </a:spcAft>
              <a:buClr>
                <a:schemeClr val="lt2"/>
              </a:buClr>
              <a:buSzPts val="4600"/>
              <a:buFont typeface="Knewave" panose="02000806000000020004"/>
              <a:buNone/>
              <a:defRPr sz="4600" b="0" i="0" u="none" strike="noStrike" cap="none">
                <a:solidFill>
                  <a:schemeClr val="lt2"/>
                </a:solidFill>
                <a:latin typeface="Knewave" panose="02000806000000020004"/>
                <a:ea typeface="Knewave" panose="02000806000000020004"/>
                <a:cs typeface="Knewave" panose="02000806000000020004"/>
                <a:sym typeface="Knewave" panose="02000806000000020004"/>
              </a:defRPr>
            </a:lvl3pPr>
            <a:lvl4pPr marR="0" lvl="3" algn="ctr" rtl="0">
              <a:lnSpc>
                <a:spcPct val="100000"/>
              </a:lnSpc>
              <a:spcBef>
                <a:spcPts val="0"/>
              </a:spcBef>
              <a:spcAft>
                <a:spcPts val="0"/>
              </a:spcAft>
              <a:buClr>
                <a:schemeClr val="lt2"/>
              </a:buClr>
              <a:buSzPts val="4600"/>
              <a:buFont typeface="Knewave" panose="02000806000000020004"/>
              <a:buNone/>
              <a:defRPr sz="4600" b="0" i="0" u="none" strike="noStrike" cap="none">
                <a:solidFill>
                  <a:schemeClr val="lt2"/>
                </a:solidFill>
                <a:latin typeface="Knewave" panose="02000806000000020004"/>
                <a:ea typeface="Knewave" panose="02000806000000020004"/>
                <a:cs typeface="Knewave" panose="02000806000000020004"/>
                <a:sym typeface="Knewave" panose="02000806000000020004"/>
              </a:defRPr>
            </a:lvl4pPr>
            <a:lvl5pPr marR="0" lvl="4" algn="ctr" rtl="0">
              <a:lnSpc>
                <a:spcPct val="100000"/>
              </a:lnSpc>
              <a:spcBef>
                <a:spcPts val="0"/>
              </a:spcBef>
              <a:spcAft>
                <a:spcPts val="0"/>
              </a:spcAft>
              <a:buClr>
                <a:schemeClr val="lt2"/>
              </a:buClr>
              <a:buSzPts val="4600"/>
              <a:buFont typeface="Knewave" panose="02000806000000020004"/>
              <a:buNone/>
              <a:defRPr sz="4600" b="0" i="0" u="none" strike="noStrike" cap="none">
                <a:solidFill>
                  <a:schemeClr val="lt2"/>
                </a:solidFill>
                <a:latin typeface="Knewave" panose="02000806000000020004"/>
                <a:ea typeface="Knewave" panose="02000806000000020004"/>
                <a:cs typeface="Knewave" panose="02000806000000020004"/>
                <a:sym typeface="Knewave" panose="02000806000000020004"/>
              </a:defRPr>
            </a:lvl5pPr>
            <a:lvl6pPr marR="0" lvl="5" algn="ctr" rtl="0">
              <a:lnSpc>
                <a:spcPct val="100000"/>
              </a:lnSpc>
              <a:spcBef>
                <a:spcPts val="0"/>
              </a:spcBef>
              <a:spcAft>
                <a:spcPts val="0"/>
              </a:spcAft>
              <a:buClr>
                <a:schemeClr val="lt2"/>
              </a:buClr>
              <a:buSzPts val="4600"/>
              <a:buFont typeface="Knewave" panose="02000806000000020004"/>
              <a:buNone/>
              <a:defRPr sz="4600" b="0" i="0" u="none" strike="noStrike" cap="none">
                <a:solidFill>
                  <a:schemeClr val="lt2"/>
                </a:solidFill>
                <a:latin typeface="Knewave" panose="02000806000000020004"/>
                <a:ea typeface="Knewave" panose="02000806000000020004"/>
                <a:cs typeface="Knewave" panose="02000806000000020004"/>
                <a:sym typeface="Knewave" panose="02000806000000020004"/>
              </a:defRPr>
            </a:lvl6pPr>
            <a:lvl7pPr marR="0" lvl="6" algn="ctr" rtl="0">
              <a:lnSpc>
                <a:spcPct val="100000"/>
              </a:lnSpc>
              <a:spcBef>
                <a:spcPts val="0"/>
              </a:spcBef>
              <a:spcAft>
                <a:spcPts val="0"/>
              </a:spcAft>
              <a:buClr>
                <a:schemeClr val="lt2"/>
              </a:buClr>
              <a:buSzPts val="4600"/>
              <a:buFont typeface="Knewave" panose="02000806000000020004"/>
              <a:buNone/>
              <a:defRPr sz="4600" b="0" i="0" u="none" strike="noStrike" cap="none">
                <a:solidFill>
                  <a:schemeClr val="lt2"/>
                </a:solidFill>
                <a:latin typeface="Knewave" panose="02000806000000020004"/>
                <a:ea typeface="Knewave" panose="02000806000000020004"/>
                <a:cs typeface="Knewave" panose="02000806000000020004"/>
                <a:sym typeface="Knewave" panose="02000806000000020004"/>
              </a:defRPr>
            </a:lvl7pPr>
            <a:lvl8pPr marR="0" lvl="7" algn="ctr" rtl="0">
              <a:lnSpc>
                <a:spcPct val="100000"/>
              </a:lnSpc>
              <a:spcBef>
                <a:spcPts val="0"/>
              </a:spcBef>
              <a:spcAft>
                <a:spcPts val="0"/>
              </a:spcAft>
              <a:buClr>
                <a:schemeClr val="lt2"/>
              </a:buClr>
              <a:buSzPts val="4600"/>
              <a:buFont typeface="Knewave" panose="02000806000000020004"/>
              <a:buNone/>
              <a:defRPr sz="4600" b="0" i="0" u="none" strike="noStrike" cap="none">
                <a:solidFill>
                  <a:schemeClr val="lt2"/>
                </a:solidFill>
                <a:latin typeface="Knewave" panose="02000806000000020004"/>
                <a:ea typeface="Knewave" panose="02000806000000020004"/>
                <a:cs typeface="Knewave" panose="02000806000000020004"/>
                <a:sym typeface="Knewave" panose="02000806000000020004"/>
              </a:defRPr>
            </a:lvl8pPr>
            <a:lvl9pPr marR="0" lvl="8" algn="ctr" rtl="0">
              <a:lnSpc>
                <a:spcPct val="100000"/>
              </a:lnSpc>
              <a:spcBef>
                <a:spcPts val="0"/>
              </a:spcBef>
              <a:spcAft>
                <a:spcPts val="0"/>
              </a:spcAft>
              <a:buClr>
                <a:schemeClr val="lt2"/>
              </a:buClr>
              <a:buSzPts val="4600"/>
              <a:buFont typeface="Knewave" panose="02000806000000020004"/>
              <a:buNone/>
              <a:defRPr sz="4600" b="0" i="0" u="none" strike="noStrike" cap="none">
                <a:solidFill>
                  <a:schemeClr val="lt2"/>
                </a:solidFill>
                <a:latin typeface="Knewave" panose="02000806000000020004"/>
                <a:ea typeface="Knewave" panose="02000806000000020004"/>
                <a:cs typeface="Knewave" panose="02000806000000020004"/>
                <a:sym typeface="Knewave" panose="02000806000000020004"/>
              </a:defRPr>
            </a:lvl9pPr>
          </a:lstStyle>
          <a:p>
            <a:r>
              <a:rPr lang="en-GB" dirty="0"/>
              <a:t>07</a:t>
            </a:r>
          </a:p>
        </p:txBody>
      </p:sp>
      <p:sp>
        <p:nvSpPr>
          <p:cNvPr id="19" name="Google Shape;403;p51"/>
          <p:cNvSpPr/>
          <p:nvPr/>
        </p:nvSpPr>
        <p:spPr>
          <a:xfrm>
            <a:off x="562311" y="3764801"/>
            <a:ext cx="698014" cy="607393"/>
          </a:xfrm>
          <a:prstGeom prst="ellipse">
            <a:avLst/>
          </a:prstGeom>
          <a:noFill/>
          <a:ln w="1905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412;p51"/>
          <p:cNvSpPr txBox="1"/>
          <p:nvPr/>
        </p:nvSpPr>
        <p:spPr>
          <a:xfrm>
            <a:off x="5380917" y="3693328"/>
            <a:ext cx="3767524" cy="963832"/>
          </a:xfrm>
          <a:prstGeom prst="rect">
            <a:avLst/>
          </a:prstGeom>
          <a:noFill/>
          <a:ln>
            <a:noFill/>
          </a:ln>
        </p:spPr>
        <p:txBody>
          <a:bodyPr spcFirstLastPara="1" wrap="square" lIns="91425" tIns="0"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lt2"/>
              </a:buClr>
              <a:buSzPts val="1800"/>
              <a:buFont typeface="Carme" panose="02000000000000000000"/>
              <a:buNone/>
              <a:defRPr sz="2500" b="0" i="0" u="none" strike="noStrike" cap="none">
                <a:solidFill>
                  <a:schemeClr val="lt2"/>
                </a:solidFill>
                <a:latin typeface="Knewave" panose="02000806000000020004"/>
                <a:ea typeface="Knewave" panose="02000806000000020004"/>
                <a:cs typeface="Knewave" panose="02000806000000020004"/>
                <a:sym typeface="Knewave" panose="02000806000000020004"/>
              </a:defRPr>
            </a:lvl1pPr>
            <a:lvl2pPr marL="914400" marR="0" lvl="1" indent="-317500" algn="l" rtl="0">
              <a:lnSpc>
                <a:spcPct val="115000"/>
              </a:lnSpc>
              <a:spcBef>
                <a:spcPts val="0"/>
              </a:spcBef>
              <a:spcAft>
                <a:spcPts val="0"/>
              </a:spcAft>
              <a:buClr>
                <a:schemeClr val="lt2"/>
              </a:buClr>
              <a:buSzPts val="1400"/>
              <a:buFont typeface="Carme" panose="02000000000000000000"/>
              <a:buNone/>
              <a:defRPr sz="1400" b="0" i="0" u="none" strike="noStrike" cap="none">
                <a:solidFill>
                  <a:schemeClr val="lt2"/>
                </a:solidFill>
                <a:latin typeface="Carme" panose="02000000000000000000"/>
                <a:ea typeface="Carme" panose="02000000000000000000"/>
                <a:cs typeface="Carme" panose="02000000000000000000"/>
                <a:sym typeface="Carme" panose="02000000000000000000"/>
              </a:defRPr>
            </a:lvl2pPr>
            <a:lvl3pPr marL="1371600" marR="0" lvl="2" indent="-317500" algn="l" rtl="0">
              <a:lnSpc>
                <a:spcPct val="115000"/>
              </a:lnSpc>
              <a:spcBef>
                <a:spcPts val="0"/>
              </a:spcBef>
              <a:spcAft>
                <a:spcPts val="0"/>
              </a:spcAft>
              <a:buClr>
                <a:schemeClr val="lt2"/>
              </a:buClr>
              <a:buSzPts val="1400"/>
              <a:buFont typeface="Carme" panose="02000000000000000000"/>
              <a:buNone/>
              <a:defRPr sz="1400" b="0" i="0" u="none" strike="noStrike" cap="none">
                <a:solidFill>
                  <a:schemeClr val="lt2"/>
                </a:solidFill>
                <a:latin typeface="Carme" panose="02000000000000000000"/>
                <a:ea typeface="Carme" panose="02000000000000000000"/>
                <a:cs typeface="Carme" panose="02000000000000000000"/>
                <a:sym typeface="Carme" panose="02000000000000000000"/>
              </a:defRPr>
            </a:lvl3pPr>
            <a:lvl4pPr marL="1828800" marR="0" lvl="3" indent="-317500" algn="l" rtl="0">
              <a:lnSpc>
                <a:spcPct val="115000"/>
              </a:lnSpc>
              <a:spcBef>
                <a:spcPts val="0"/>
              </a:spcBef>
              <a:spcAft>
                <a:spcPts val="0"/>
              </a:spcAft>
              <a:buClr>
                <a:schemeClr val="lt2"/>
              </a:buClr>
              <a:buSzPts val="1400"/>
              <a:buFont typeface="Carme" panose="02000000000000000000"/>
              <a:buNone/>
              <a:defRPr sz="1400" b="0" i="0" u="none" strike="noStrike" cap="none">
                <a:solidFill>
                  <a:schemeClr val="lt2"/>
                </a:solidFill>
                <a:latin typeface="Carme" panose="02000000000000000000"/>
                <a:ea typeface="Carme" panose="02000000000000000000"/>
                <a:cs typeface="Carme" panose="02000000000000000000"/>
                <a:sym typeface="Carme" panose="02000000000000000000"/>
              </a:defRPr>
            </a:lvl4pPr>
            <a:lvl5pPr marL="2286000" marR="0" lvl="4" indent="-317500" algn="l" rtl="0">
              <a:lnSpc>
                <a:spcPct val="115000"/>
              </a:lnSpc>
              <a:spcBef>
                <a:spcPts val="0"/>
              </a:spcBef>
              <a:spcAft>
                <a:spcPts val="0"/>
              </a:spcAft>
              <a:buClr>
                <a:schemeClr val="lt2"/>
              </a:buClr>
              <a:buSzPts val="1400"/>
              <a:buFont typeface="Carme" panose="02000000000000000000"/>
              <a:buNone/>
              <a:defRPr sz="1400" b="0" i="0" u="none" strike="noStrike" cap="none">
                <a:solidFill>
                  <a:schemeClr val="lt2"/>
                </a:solidFill>
                <a:latin typeface="Carme" panose="02000000000000000000"/>
                <a:ea typeface="Carme" panose="02000000000000000000"/>
                <a:cs typeface="Carme" panose="02000000000000000000"/>
                <a:sym typeface="Carme" panose="02000000000000000000"/>
              </a:defRPr>
            </a:lvl5pPr>
            <a:lvl6pPr marL="2743200" marR="0" lvl="5" indent="-317500" algn="l" rtl="0">
              <a:lnSpc>
                <a:spcPct val="115000"/>
              </a:lnSpc>
              <a:spcBef>
                <a:spcPts val="0"/>
              </a:spcBef>
              <a:spcAft>
                <a:spcPts val="0"/>
              </a:spcAft>
              <a:buClr>
                <a:schemeClr val="lt2"/>
              </a:buClr>
              <a:buSzPts val="1400"/>
              <a:buFont typeface="Carme" panose="02000000000000000000"/>
              <a:buNone/>
              <a:defRPr sz="1400" b="0" i="0" u="none" strike="noStrike" cap="none">
                <a:solidFill>
                  <a:schemeClr val="lt2"/>
                </a:solidFill>
                <a:latin typeface="Carme" panose="02000000000000000000"/>
                <a:ea typeface="Carme" panose="02000000000000000000"/>
                <a:cs typeface="Carme" panose="02000000000000000000"/>
                <a:sym typeface="Carme" panose="02000000000000000000"/>
              </a:defRPr>
            </a:lvl6pPr>
            <a:lvl7pPr marL="3200400" marR="0" lvl="6" indent="-317500" algn="l" rtl="0">
              <a:lnSpc>
                <a:spcPct val="115000"/>
              </a:lnSpc>
              <a:spcBef>
                <a:spcPts val="0"/>
              </a:spcBef>
              <a:spcAft>
                <a:spcPts val="0"/>
              </a:spcAft>
              <a:buClr>
                <a:schemeClr val="lt2"/>
              </a:buClr>
              <a:buSzPts val="1400"/>
              <a:buFont typeface="Carme" panose="02000000000000000000"/>
              <a:buNone/>
              <a:defRPr sz="1400" b="0" i="0" u="none" strike="noStrike" cap="none">
                <a:solidFill>
                  <a:schemeClr val="lt2"/>
                </a:solidFill>
                <a:latin typeface="Carme" panose="02000000000000000000"/>
                <a:ea typeface="Carme" panose="02000000000000000000"/>
                <a:cs typeface="Carme" panose="02000000000000000000"/>
                <a:sym typeface="Carme" panose="02000000000000000000"/>
              </a:defRPr>
            </a:lvl7pPr>
            <a:lvl8pPr marL="3657600" marR="0" lvl="7" indent="-317500" algn="l" rtl="0">
              <a:lnSpc>
                <a:spcPct val="115000"/>
              </a:lnSpc>
              <a:spcBef>
                <a:spcPts val="0"/>
              </a:spcBef>
              <a:spcAft>
                <a:spcPts val="0"/>
              </a:spcAft>
              <a:buClr>
                <a:schemeClr val="lt2"/>
              </a:buClr>
              <a:buSzPts val="1400"/>
              <a:buFont typeface="Carme" panose="02000000000000000000"/>
              <a:buNone/>
              <a:defRPr sz="1400" b="0" i="0" u="none" strike="noStrike" cap="none">
                <a:solidFill>
                  <a:schemeClr val="lt2"/>
                </a:solidFill>
                <a:latin typeface="Carme" panose="02000000000000000000"/>
                <a:ea typeface="Carme" panose="02000000000000000000"/>
                <a:cs typeface="Carme" panose="02000000000000000000"/>
                <a:sym typeface="Carme" panose="02000000000000000000"/>
              </a:defRPr>
            </a:lvl8pPr>
            <a:lvl9pPr marL="4114800" marR="0" lvl="8" indent="-317500" algn="l" rtl="0">
              <a:lnSpc>
                <a:spcPct val="115000"/>
              </a:lnSpc>
              <a:spcBef>
                <a:spcPts val="0"/>
              </a:spcBef>
              <a:spcAft>
                <a:spcPts val="0"/>
              </a:spcAft>
              <a:buClr>
                <a:schemeClr val="lt2"/>
              </a:buClr>
              <a:buSzPts val="1400"/>
              <a:buFont typeface="Carme" panose="02000000000000000000"/>
              <a:buNone/>
              <a:defRPr sz="1400" b="0" i="0" u="none" strike="noStrike" cap="none">
                <a:solidFill>
                  <a:schemeClr val="lt2"/>
                </a:solidFill>
                <a:latin typeface="Carme" panose="02000000000000000000"/>
                <a:ea typeface="Carme" panose="02000000000000000000"/>
                <a:cs typeface="Carme" panose="02000000000000000000"/>
                <a:sym typeface="Carme" panose="02000000000000000000"/>
              </a:defRPr>
            </a:lvl9pPr>
          </a:lstStyle>
          <a:p>
            <a:pPr marL="0" indent="0">
              <a:spcAft>
                <a:spcPts val="1200"/>
              </a:spcAft>
            </a:pPr>
            <a:r>
              <a:rPr lang="fr-FR" dirty="0"/>
              <a:t>Mise en décharge Stockage ISDND</a:t>
            </a:r>
          </a:p>
        </p:txBody>
      </p:sp>
      <p:sp>
        <p:nvSpPr>
          <p:cNvPr id="21" name="Google Shape;415;p51"/>
          <p:cNvSpPr txBox="1"/>
          <p:nvPr/>
        </p:nvSpPr>
        <p:spPr>
          <a:xfrm>
            <a:off x="4572000" y="3835138"/>
            <a:ext cx="755491" cy="513599"/>
          </a:xfrm>
          <a:prstGeom prst="rect">
            <a:avLst/>
          </a:prstGeom>
          <a:noFill/>
          <a:ln>
            <a:noFill/>
          </a:ln>
        </p:spPr>
        <p:txBody>
          <a:bodyPr spcFirstLastPara="1" wrap="square" lIns="91425" tIns="0" rIns="91425" bIns="18287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lt2"/>
              </a:buClr>
              <a:buSzPts val="4600"/>
              <a:buFont typeface="Knewave" panose="02000806000000020004"/>
              <a:buNone/>
              <a:defRPr sz="3300" b="0" i="0" u="none" strike="noStrike" cap="none">
                <a:solidFill>
                  <a:schemeClr val="lt2"/>
                </a:solidFill>
                <a:latin typeface="Knewave" panose="02000806000000020004"/>
                <a:ea typeface="Knewave" panose="02000806000000020004"/>
                <a:cs typeface="Knewave" panose="02000806000000020004"/>
                <a:sym typeface="Knewave" panose="02000806000000020004"/>
              </a:defRPr>
            </a:lvl1pPr>
            <a:lvl2pPr marR="0" lvl="1" algn="ctr" rtl="0">
              <a:lnSpc>
                <a:spcPct val="100000"/>
              </a:lnSpc>
              <a:spcBef>
                <a:spcPts val="0"/>
              </a:spcBef>
              <a:spcAft>
                <a:spcPts val="0"/>
              </a:spcAft>
              <a:buClr>
                <a:schemeClr val="lt2"/>
              </a:buClr>
              <a:buSzPts val="4600"/>
              <a:buFont typeface="Knewave" panose="02000806000000020004"/>
              <a:buNone/>
              <a:defRPr sz="4600" b="0" i="0" u="none" strike="noStrike" cap="none">
                <a:solidFill>
                  <a:schemeClr val="lt2"/>
                </a:solidFill>
                <a:latin typeface="Knewave" panose="02000806000000020004"/>
                <a:ea typeface="Knewave" panose="02000806000000020004"/>
                <a:cs typeface="Knewave" panose="02000806000000020004"/>
                <a:sym typeface="Knewave" panose="02000806000000020004"/>
              </a:defRPr>
            </a:lvl2pPr>
            <a:lvl3pPr marR="0" lvl="2" algn="ctr" rtl="0">
              <a:lnSpc>
                <a:spcPct val="100000"/>
              </a:lnSpc>
              <a:spcBef>
                <a:spcPts val="0"/>
              </a:spcBef>
              <a:spcAft>
                <a:spcPts val="0"/>
              </a:spcAft>
              <a:buClr>
                <a:schemeClr val="lt2"/>
              </a:buClr>
              <a:buSzPts val="4600"/>
              <a:buFont typeface="Knewave" panose="02000806000000020004"/>
              <a:buNone/>
              <a:defRPr sz="4600" b="0" i="0" u="none" strike="noStrike" cap="none">
                <a:solidFill>
                  <a:schemeClr val="lt2"/>
                </a:solidFill>
                <a:latin typeface="Knewave" panose="02000806000000020004"/>
                <a:ea typeface="Knewave" panose="02000806000000020004"/>
                <a:cs typeface="Knewave" panose="02000806000000020004"/>
                <a:sym typeface="Knewave" panose="02000806000000020004"/>
              </a:defRPr>
            </a:lvl3pPr>
            <a:lvl4pPr marR="0" lvl="3" algn="ctr" rtl="0">
              <a:lnSpc>
                <a:spcPct val="100000"/>
              </a:lnSpc>
              <a:spcBef>
                <a:spcPts val="0"/>
              </a:spcBef>
              <a:spcAft>
                <a:spcPts val="0"/>
              </a:spcAft>
              <a:buClr>
                <a:schemeClr val="lt2"/>
              </a:buClr>
              <a:buSzPts val="4600"/>
              <a:buFont typeface="Knewave" panose="02000806000000020004"/>
              <a:buNone/>
              <a:defRPr sz="4600" b="0" i="0" u="none" strike="noStrike" cap="none">
                <a:solidFill>
                  <a:schemeClr val="lt2"/>
                </a:solidFill>
                <a:latin typeface="Knewave" panose="02000806000000020004"/>
                <a:ea typeface="Knewave" panose="02000806000000020004"/>
                <a:cs typeface="Knewave" panose="02000806000000020004"/>
                <a:sym typeface="Knewave" panose="02000806000000020004"/>
              </a:defRPr>
            </a:lvl4pPr>
            <a:lvl5pPr marR="0" lvl="4" algn="ctr" rtl="0">
              <a:lnSpc>
                <a:spcPct val="100000"/>
              </a:lnSpc>
              <a:spcBef>
                <a:spcPts val="0"/>
              </a:spcBef>
              <a:spcAft>
                <a:spcPts val="0"/>
              </a:spcAft>
              <a:buClr>
                <a:schemeClr val="lt2"/>
              </a:buClr>
              <a:buSzPts val="4600"/>
              <a:buFont typeface="Knewave" panose="02000806000000020004"/>
              <a:buNone/>
              <a:defRPr sz="4600" b="0" i="0" u="none" strike="noStrike" cap="none">
                <a:solidFill>
                  <a:schemeClr val="lt2"/>
                </a:solidFill>
                <a:latin typeface="Knewave" panose="02000806000000020004"/>
                <a:ea typeface="Knewave" panose="02000806000000020004"/>
                <a:cs typeface="Knewave" panose="02000806000000020004"/>
                <a:sym typeface="Knewave" panose="02000806000000020004"/>
              </a:defRPr>
            </a:lvl5pPr>
            <a:lvl6pPr marR="0" lvl="5" algn="ctr" rtl="0">
              <a:lnSpc>
                <a:spcPct val="100000"/>
              </a:lnSpc>
              <a:spcBef>
                <a:spcPts val="0"/>
              </a:spcBef>
              <a:spcAft>
                <a:spcPts val="0"/>
              </a:spcAft>
              <a:buClr>
                <a:schemeClr val="lt2"/>
              </a:buClr>
              <a:buSzPts val="4600"/>
              <a:buFont typeface="Knewave" panose="02000806000000020004"/>
              <a:buNone/>
              <a:defRPr sz="4600" b="0" i="0" u="none" strike="noStrike" cap="none">
                <a:solidFill>
                  <a:schemeClr val="lt2"/>
                </a:solidFill>
                <a:latin typeface="Knewave" panose="02000806000000020004"/>
                <a:ea typeface="Knewave" panose="02000806000000020004"/>
                <a:cs typeface="Knewave" panose="02000806000000020004"/>
                <a:sym typeface="Knewave" panose="02000806000000020004"/>
              </a:defRPr>
            </a:lvl6pPr>
            <a:lvl7pPr marR="0" lvl="6" algn="ctr" rtl="0">
              <a:lnSpc>
                <a:spcPct val="100000"/>
              </a:lnSpc>
              <a:spcBef>
                <a:spcPts val="0"/>
              </a:spcBef>
              <a:spcAft>
                <a:spcPts val="0"/>
              </a:spcAft>
              <a:buClr>
                <a:schemeClr val="lt2"/>
              </a:buClr>
              <a:buSzPts val="4600"/>
              <a:buFont typeface="Knewave" panose="02000806000000020004"/>
              <a:buNone/>
              <a:defRPr sz="4600" b="0" i="0" u="none" strike="noStrike" cap="none">
                <a:solidFill>
                  <a:schemeClr val="lt2"/>
                </a:solidFill>
                <a:latin typeface="Knewave" panose="02000806000000020004"/>
                <a:ea typeface="Knewave" panose="02000806000000020004"/>
                <a:cs typeface="Knewave" panose="02000806000000020004"/>
                <a:sym typeface="Knewave" panose="02000806000000020004"/>
              </a:defRPr>
            </a:lvl7pPr>
            <a:lvl8pPr marR="0" lvl="7" algn="ctr" rtl="0">
              <a:lnSpc>
                <a:spcPct val="100000"/>
              </a:lnSpc>
              <a:spcBef>
                <a:spcPts val="0"/>
              </a:spcBef>
              <a:spcAft>
                <a:spcPts val="0"/>
              </a:spcAft>
              <a:buClr>
                <a:schemeClr val="lt2"/>
              </a:buClr>
              <a:buSzPts val="4600"/>
              <a:buFont typeface="Knewave" panose="02000806000000020004"/>
              <a:buNone/>
              <a:defRPr sz="4600" b="0" i="0" u="none" strike="noStrike" cap="none">
                <a:solidFill>
                  <a:schemeClr val="lt2"/>
                </a:solidFill>
                <a:latin typeface="Knewave" panose="02000806000000020004"/>
                <a:ea typeface="Knewave" panose="02000806000000020004"/>
                <a:cs typeface="Knewave" panose="02000806000000020004"/>
                <a:sym typeface="Knewave" panose="02000806000000020004"/>
              </a:defRPr>
            </a:lvl8pPr>
            <a:lvl9pPr marR="0" lvl="8" algn="ctr" rtl="0">
              <a:lnSpc>
                <a:spcPct val="100000"/>
              </a:lnSpc>
              <a:spcBef>
                <a:spcPts val="0"/>
              </a:spcBef>
              <a:spcAft>
                <a:spcPts val="0"/>
              </a:spcAft>
              <a:buClr>
                <a:schemeClr val="lt2"/>
              </a:buClr>
              <a:buSzPts val="4600"/>
              <a:buFont typeface="Knewave" panose="02000806000000020004"/>
              <a:buNone/>
              <a:defRPr sz="4600" b="0" i="0" u="none" strike="noStrike" cap="none">
                <a:solidFill>
                  <a:schemeClr val="lt2"/>
                </a:solidFill>
                <a:latin typeface="Knewave" panose="02000806000000020004"/>
                <a:ea typeface="Knewave" panose="02000806000000020004"/>
                <a:cs typeface="Knewave" panose="02000806000000020004"/>
                <a:sym typeface="Knewave" panose="02000806000000020004"/>
              </a:defRPr>
            </a:lvl9pPr>
          </a:lstStyle>
          <a:p>
            <a:r>
              <a:rPr lang="en-GB" dirty="0"/>
              <a:t>08</a:t>
            </a:r>
          </a:p>
        </p:txBody>
      </p:sp>
      <p:sp>
        <p:nvSpPr>
          <p:cNvPr id="22" name="Google Shape;403;p51"/>
          <p:cNvSpPr/>
          <p:nvPr/>
        </p:nvSpPr>
        <p:spPr>
          <a:xfrm>
            <a:off x="4600739" y="3781545"/>
            <a:ext cx="698014" cy="607393"/>
          </a:xfrm>
          <a:prstGeom prst="ellipse">
            <a:avLst/>
          </a:prstGeom>
          <a:noFill/>
          <a:ln w="1905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412;p51"/>
          <p:cNvSpPr txBox="1"/>
          <p:nvPr/>
        </p:nvSpPr>
        <p:spPr>
          <a:xfrm>
            <a:off x="1326641" y="3854231"/>
            <a:ext cx="3615375" cy="310200"/>
          </a:xfrm>
          <a:prstGeom prst="rect">
            <a:avLst/>
          </a:prstGeom>
          <a:noFill/>
          <a:ln>
            <a:noFill/>
          </a:ln>
        </p:spPr>
        <p:txBody>
          <a:bodyPr spcFirstLastPara="1" wrap="square" lIns="91425" tIns="0"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lt2"/>
              </a:buClr>
              <a:buSzPts val="1800"/>
              <a:buFont typeface="Carme" panose="02000000000000000000"/>
              <a:buNone/>
              <a:defRPr sz="2500" b="0" i="0" u="none" strike="noStrike" cap="none">
                <a:solidFill>
                  <a:schemeClr val="lt2"/>
                </a:solidFill>
                <a:latin typeface="Knewave" panose="02000806000000020004"/>
                <a:ea typeface="Knewave" panose="02000806000000020004"/>
                <a:cs typeface="Knewave" panose="02000806000000020004"/>
                <a:sym typeface="Knewave" panose="02000806000000020004"/>
              </a:defRPr>
            </a:lvl1pPr>
            <a:lvl2pPr marL="914400" marR="0" lvl="1" indent="-317500" algn="l" rtl="0">
              <a:lnSpc>
                <a:spcPct val="115000"/>
              </a:lnSpc>
              <a:spcBef>
                <a:spcPts val="0"/>
              </a:spcBef>
              <a:spcAft>
                <a:spcPts val="0"/>
              </a:spcAft>
              <a:buClr>
                <a:schemeClr val="lt2"/>
              </a:buClr>
              <a:buSzPts val="1400"/>
              <a:buFont typeface="Carme" panose="02000000000000000000"/>
              <a:buNone/>
              <a:defRPr sz="1400" b="0" i="0" u="none" strike="noStrike" cap="none">
                <a:solidFill>
                  <a:schemeClr val="lt2"/>
                </a:solidFill>
                <a:latin typeface="Carme" panose="02000000000000000000"/>
                <a:ea typeface="Carme" panose="02000000000000000000"/>
                <a:cs typeface="Carme" panose="02000000000000000000"/>
                <a:sym typeface="Carme" panose="02000000000000000000"/>
              </a:defRPr>
            </a:lvl2pPr>
            <a:lvl3pPr marL="1371600" marR="0" lvl="2" indent="-317500" algn="l" rtl="0">
              <a:lnSpc>
                <a:spcPct val="115000"/>
              </a:lnSpc>
              <a:spcBef>
                <a:spcPts val="0"/>
              </a:spcBef>
              <a:spcAft>
                <a:spcPts val="0"/>
              </a:spcAft>
              <a:buClr>
                <a:schemeClr val="lt2"/>
              </a:buClr>
              <a:buSzPts val="1400"/>
              <a:buFont typeface="Carme" panose="02000000000000000000"/>
              <a:buNone/>
              <a:defRPr sz="1400" b="0" i="0" u="none" strike="noStrike" cap="none">
                <a:solidFill>
                  <a:schemeClr val="lt2"/>
                </a:solidFill>
                <a:latin typeface="Carme" panose="02000000000000000000"/>
                <a:ea typeface="Carme" panose="02000000000000000000"/>
                <a:cs typeface="Carme" panose="02000000000000000000"/>
                <a:sym typeface="Carme" panose="02000000000000000000"/>
              </a:defRPr>
            </a:lvl3pPr>
            <a:lvl4pPr marL="1828800" marR="0" lvl="3" indent="-317500" algn="l" rtl="0">
              <a:lnSpc>
                <a:spcPct val="115000"/>
              </a:lnSpc>
              <a:spcBef>
                <a:spcPts val="0"/>
              </a:spcBef>
              <a:spcAft>
                <a:spcPts val="0"/>
              </a:spcAft>
              <a:buClr>
                <a:schemeClr val="lt2"/>
              </a:buClr>
              <a:buSzPts val="1400"/>
              <a:buFont typeface="Carme" panose="02000000000000000000"/>
              <a:buNone/>
              <a:defRPr sz="1400" b="0" i="0" u="none" strike="noStrike" cap="none">
                <a:solidFill>
                  <a:schemeClr val="lt2"/>
                </a:solidFill>
                <a:latin typeface="Carme" panose="02000000000000000000"/>
                <a:ea typeface="Carme" panose="02000000000000000000"/>
                <a:cs typeface="Carme" panose="02000000000000000000"/>
                <a:sym typeface="Carme" panose="02000000000000000000"/>
              </a:defRPr>
            </a:lvl4pPr>
            <a:lvl5pPr marL="2286000" marR="0" lvl="4" indent="-317500" algn="l" rtl="0">
              <a:lnSpc>
                <a:spcPct val="115000"/>
              </a:lnSpc>
              <a:spcBef>
                <a:spcPts val="0"/>
              </a:spcBef>
              <a:spcAft>
                <a:spcPts val="0"/>
              </a:spcAft>
              <a:buClr>
                <a:schemeClr val="lt2"/>
              </a:buClr>
              <a:buSzPts val="1400"/>
              <a:buFont typeface="Carme" panose="02000000000000000000"/>
              <a:buNone/>
              <a:defRPr sz="1400" b="0" i="0" u="none" strike="noStrike" cap="none">
                <a:solidFill>
                  <a:schemeClr val="lt2"/>
                </a:solidFill>
                <a:latin typeface="Carme" panose="02000000000000000000"/>
                <a:ea typeface="Carme" panose="02000000000000000000"/>
                <a:cs typeface="Carme" panose="02000000000000000000"/>
                <a:sym typeface="Carme" panose="02000000000000000000"/>
              </a:defRPr>
            </a:lvl5pPr>
            <a:lvl6pPr marL="2743200" marR="0" lvl="5" indent="-317500" algn="l" rtl="0">
              <a:lnSpc>
                <a:spcPct val="115000"/>
              </a:lnSpc>
              <a:spcBef>
                <a:spcPts val="0"/>
              </a:spcBef>
              <a:spcAft>
                <a:spcPts val="0"/>
              </a:spcAft>
              <a:buClr>
                <a:schemeClr val="lt2"/>
              </a:buClr>
              <a:buSzPts val="1400"/>
              <a:buFont typeface="Carme" panose="02000000000000000000"/>
              <a:buNone/>
              <a:defRPr sz="1400" b="0" i="0" u="none" strike="noStrike" cap="none">
                <a:solidFill>
                  <a:schemeClr val="lt2"/>
                </a:solidFill>
                <a:latin typeface="Carme" panose="02000000000000000000"/>
                <a:ea typeface="Carme" panose="02000000000000000000"/>
                <a:cs typeface="Carme" panose="02000000000000000000"/>
                <a:sym typeface="Carme" panose="02000000000000000000"/>
              </a:defRPr>
            </a:lvl6pPr>
            <a:lvl7pPr marL="3200400" marR="0" lvl="6" indent="-317500" algn="l" rtl="0">
              <a:lnSpc>
                <a:spcPct val="115000"/>
              </a:lnSpc>
              <a:spcBef>
                <a:spcPts val="0"/>
              </a:spcBef>
              <a:spcAft>
                <a:spcPts val="0"/>
              </a:spcAft>
              <a:buClr>
                <a:schemeClr val="lt2"/>
              </a:buClr>
              <a:buSzPts val="1400"/>
              <a:buFont typeface="Carme" panose="02000000000000000000"/>
              <a:buNone/>
              <a:defRPr sz="1400" b="0" i="0" u="none" strike="noStrike" cap="none">
                <a:solidFill>
                  <a:schemeClr val="lt2"/>
                </a:solidFill>
                <a:latin typeface="Carme" panose="02000000000000000000"/>
                <a:ea typeface="Carme" panose="02000000000000000000"/>
                <a:cs typeface="Carme" panose="02000000000000000000"/>
                <a:sym typeface="Carme" panose="02000000000000000000"/>
              </a:defRPr>
            </a:lvl7pPr>
            <a:lvl8pPr marL="3657600" marR="0" lvl="7" indent="-317500" algn="l" rtl="0">
              <a:lnSpc>
                <a:spcPct val="115000"/>
              </a:lnSpc>
              <a:spcBef>
                <a:spcPts val="0"/>
              </a:spcBef>
              <a:spcAft>
                <a:spcPts val="0"/>
              </a:spcAft>
              <a:buClr>
                <a:schemeClr val="lt2"/>
              </a:buClr>
              <a:buSzPts val="1400"/>
              <a:buFont typeface="Carme" panose="02000000000000000000"/>
              <a:buNone/>
              <a:defRPr sz="1400" b="0" i="0" u="none" strike="noStrike" cap="none">
                <a:solidFill>
                  <a:schemeClr val="lt2"/>
                </a:solidFill>
                <a:latin typeface="Carme" panose="02000000000000000000"/>
                <a:ea typeface="Carme" panose="02000000000000000000"/>
                <a:cs typeface="Carme" panose="02000000000000000000"/>
                <a:sym typeface="Carme" panose="02000000000000000000"/>
              </a:defRPr>
            </a:lvl8pPr>
            <a:lvl9pPr marL="4114800" marR="0" lvl="8" indent="-317500" algn="l" rtl="0">
              <a:lnSpc>
                <a:spcPct val="115000"/>
              </a:lnSpc>
              <a:spcBef>
                <a:spcPts val="0"/>
              </a:spcBef>
              <a:spcAft>
                <a:spcPts val="0"/>
              </a:spcAft>
              <a:buClr>
                <a:schemeClr val="lt2"/>
              </a:buClr>
              <a:buSzPts val="1400"/>
              <a:buFont typeface="Carme" panose="02000000000000000000"/>
              <a:buNone/>
              <a:defRPr sz="1400" b="0" i="0" u="none" strike="noStrike" cap="none">
                <a:solidFill>
                  <a:schemeClr val="lt2"/>
                </a:solidFill>
                <a:latin typeface="Carme" panose="02000000000000000000"/>
                <a:ea typeface="Carme" panose="02000000000000000000"/>
                <a:cs typeface="Carme" panose="02000000000000000000"/>
                <a:sym typeface="Carme" panose="02000000000000000000"/>
              </a:defRPr>
            </a:lvl9pPr>
          </a:lstStyle>
          <a:p>
            <a:pPr marL="0" indent="0">
              <a:spcAft>
                <a:spcPts val="1200"/>
              </a:spcAft>
            </a:pPr>
            <a:r>
              <a:rPr lang="fr-FR" dirty="0"/>
              <a:t>Incinération</a:t>
            </a:r>
          </a:p>
        </p:txBody>
      </p:sp>
      <p:sp>
        <p:nvSpPr>
          <p:cNvPr id="24" name="Google Shape;415;p51"/>
          <p:cNvSpPr txBox="1"/>
          <p:nvPr/>
        </p:nvSpPr>
        <p:spPr>
          <a:xfrm>
            <a:off x="2138948" y="4550929"/>
            <a:ext cx="755491" cy="513599"/>
          </a:xfrm>
          <a:prstGeom prst="rect">
            <a:avLst/>
          </a:prstGeom>
          <a:noFill/>
          <a:ln>
            <a:noFill/>
          </a:ln>
        </p:spPr>
        <p:txBody>
          <a:bodyPr spcFirstLastPara="1" wrap="square" lIns="91425" tIns="0" rIns="91425" bIns="18287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lt2"/>
              </a:buClr>
              <a:buSzPts val="4600"/>
              <a:buFont typeface="Knewave" panose="02000806000000020004"/>
              <a:buNone/>
              <a:defRPr sz="3300" b="0" i="0" u="none" strike="noStrike" cap="none">
                <a:solidFill>
                  <a:schemeClr val="lt2"/>
                </a:solidFill>
                <a:latin typeface="Knewave" panose="02000806000000020004"/>
                <a:ea typeface="Knewave" panose="02000806000000020004"/>
                <a:cs typeface="Knewave" panose="02000806000000020004"/>
                <a:sym typeface="Knewave" panose="02000806000000020004"/>
              </a:defRPr>
            </a:lvl1pPr>
            <a:lvl2pPr marR="0" lvl="1" algn="ctr" rtl="0">
              <a:lnSpc>
                <a:spcPct val="100000"/>
              </a:lnSpc>
              <a:spcBef>
                <a:spcPts val="0"/>
              </a:spcBef>
              <a:spcAft>
                <a:spcPts val="0"/>
              </a:spcAft>
              <a:buClr>
                <a:schemeClr val="lt2"/>
              </a:buClr>
              <a:buSzPts val="4600"/>
              <a:buFont typeface="Knewave" panose="02000806000000020004"/>
              <a:buNone/>
              <a:defRPr sz="4600" b="0" i="0" u="none" strike="noStrike" cap="none">
                <a:solidFill>
                  <a:schemeClr val="lt2"/>
                </a:solidFill>
                <a:latin typeface="Knewave" panose="02000806000000020004"/>
                <a:ea typeface="Knewave" panose="02000806000000020004"/>
                <a:cs typeface="Knewave" panose="02000806000000020004"/>
                <a:sym typeface="Knewave" panose="02000806000000020004"/>
              </a:defRPr>
            </a:lvl2pPr>
            <a:lvl3pPr marR="0" lvl="2" algn="ctr" rtl="0">
              <a:lnSpc>
                <a:spcPct val="100000"/>
              </a:lnSpc>
              <a:spcBef>
                <a:spcPts val="0"/>
              </a:spcBef>
              <a:spcAft>
                <a:spcPts val="0"/>
              </a:spcAft>
              <a:buClr>
                <a:schemeClr val="lt2"/>
              </a:buClr>
              <a:buSzPts val="4600"/>
              <a:buFont typeface="Knewave" panose="02000806000000020004"/>
              <a:buNone/>
              <a:defRPr sz="4600" b="0" i="0" u="none" strike="noStrike" cap="none">
                <a:solidFill>
                  <a:schemeClr val="lt2"/>
                </a:solidFill>
                <a:latin typeface="Knewave" panose="02000806000000020004"/>
                <a:ea typeface="Knewave" panose="02000806000000020004"/>
                <a:cs typeface="Knewave" panose="02000806000000020004"/>
                <a:sym typeface="Knewave" panose="02000806000000020004"/>
              </a:defRPr>
            </a:lvl3pPr>
            <a:lvl4pPr marR="0" lvl="3" algn="ctr" rtl="0">
              <a:lnSpc>
                <a:spcPct val="100000"/>
              </a:lnSpc>
              <a:spcBef>
                <a:spcPts val="0"/>
              </a:spcBef>
              <a:spcAft>
                <a:spcPts val="0"/>
              </a:spcAft>
              <a:buClr>
                <a:schemeClr val="lt2"/>
              </a:buClr>
              <a:buSzPts val="4600"/>
              <a:buFont typeface="Knewave" panose="02000806000000020004"/>
              <a:buNone/>
              <a:defRPr sz="4600" b="0" i="0" u="none" strike="noStrike" cap="none">
                <a:solidFill>
                  <a:schemeClr val="lt2"/>
                </a:solidFill>
                <a:latin typeface="Knewave" panose="02000806000000020004"/>
                <a:ea typeface="Knewave" panose="02000806000000020004"/>
                <a:cs typeface="Knewave" panose="02000806000000020004"/>
                <a:sym typeface="Knewave" panose="02000806000000020004"/>
              </a:defRPr>
            </a:lvl4pPr>
            <a:lvl5pPr marR="0" lvl="4" algn="ctr" rtl="0">
              <a:lnSpc>
                <a:spcPct val="100000"/>
              </a:lnSpc>
              <a:spcBef>
                <a:spcPts val="0"/>
              </a:spcBef>
              <a:spcAft>
                <a:spcPts val="0"/>
              </a:spcAft>
              <a:buClr>
                <a:schemeClr val="lt2"/>
              </a:buClr>
              <a:buSzPts val="4600"/>
              <a:buFont typeface="Knewave" panose="02000806000000020004"/>
              <a:buNone/>
              <a:defRPr sz="4600" b="0" i="0" u="none" strike="noStrike" cap="none">
                <a:solidFill>
                  <a:schemeClr val="lt2"/>
                </a:solidFill>
                <a:latin typeface="Knewave" panose="02000806000000020004"/>
                <a:ea typeface="Knewave" panose="02000806000000020004"/>
                <a:cs typeface="Knewave" panose="02000806000000020004"/>
                <a:sym typeface="Knewave" panose="02000806000000020004"/>
              </a:defRPr>
            </a:lvl5pPr>
            <a:lvl6pPr marR="0" lvl="5" algn="ctr" rtl="0">
              <a:lnSpc>
                <a:spcPct val="100000"/>
              </a:lnSpc>
              <a:spcBef>
                <a:spcPts val="0"/>
              </a:spcBef>
              <a:spcAft>
                <a:spcPts val="0"/>
              </a:spcAft>
              <a:buClr>
                <a:schemeClr val="lt2"/>
              </a:buClr>
              <a:buSzPts val="4600"/>
              <a:buFont typeface="Knewave" panose="02000806000000020004"/>
              <a:buNone/>
              <a:defRPr sz="4600" b="0" i="0" u="none" strike="noStrike" cap="none">
                <a:solidFill>
                  <a:schemeClr val="lt2"/>
                </a:solidFill>
                <a:latin typeface="Knewave" panose="02000806000000020004"/>
                <a:ea typeface="Knewave" panose="02000806000000020004"/>
                <a:cs typeface="Knewave" panose="02000806000000020004"/>
                <a:sym typeface="Knewave" panose="02000806000000020004"/>
              </a:defRPr>
            </a:lvl6pPr>
            <a:lvl7pPr marR="0" lvl="6" algn="ctr" rtl="0">
              <a:lnSpc>
                <a:spcPct val="100000"/>
              </a:lnSpc>
              <a:spcBef>
                <a:spcPts val="0"/>
              </a:spcBef>
              <a:spcAft>
                <a:spcPts val="0"/>
              </a:spcAft>
              <a:buClr>
                <a:schemeClr val="lt2"/>
              </a:buClr>
              <a:buSzPts val="4600"/>
              <a:buFont typeface="Knewave" panose="02000806000000020004"/>
              <a:buNone/>
              <a:defRPr sz="4600" b="0" i="0" u="none" strike="noStrike" cap="none">
                <a:solidFill>
                  <a:schemeClr val="lt2"/>
                </a:solidFill>
                <a:latin typeface="Knewave" panose="02000806000000020004"/>
                <a:ea typeface="Knewave" panose="02000806000000020004"/>
                <a:cs typeface="Knewave" panose="02000806000000020004"/>
                <a:sym typeface="Knewave" panose="02000806000000020004"/>
              </a:defRPr>
            </a:lvl7pPr>
            <a:lvl8pPr marR="0" lvl="7" algn="ctr" rtl="0">
              <a:lnSpc>
                <a:spcPct val="100000"/>
              </a:lnSpc>
              <a:spcBef>
                <a:spcPts val="0"/>
              </a:spcBef>
              <a:spcAft>
                <a:spcPts val="0"/>
              </a:spcAft>
              <a:buClr>
                <a:schemeClr val="lt2"/>
              </a:buClr>
              <a:buSzPts val="4600"/>
              <a:buFont typeface="Knewave" panose="02000806000000020004"/>
              <a:buNone/>
              <a:defRPr sz="4600" b="0" i="0" u="none" strike="noStrike" cap="none">
                <a:solidFill>
                  <a:schemeClr val="lt2"/>
                </a:solidFill>
                <a:latin typeface="Knewave" panose="02000806000000020004"/>
                <a:ea typeface="Knewave" panose="02000806000000020004"/>
                <a:cs typeface="Knewave" panose="02000806000000020004"/>
                <a:sym typeface="Knewave" panose="02000806000000020004"/>
              </a:defRPr>
            </a:lvl8pPr>
            <a:lvl9pPr marR="0" lvl="8" algn="ctr" rtl="0">
              <a:lnSpc>
                <a:spcPct val="100000"/>
              </a:lnSpc>
              <a:spcBef>
                <a:spcPts val="0"/>
              </a:spcBef>
              <a:spcAft>
                <a:spcPts val="0"/>
              </a:spcAft>
              <a:buClr>
                <a:schemeClr val="lt2"/>
              </a:buClr>
              <a:buSzPts val="4600"/>
              <a:buFont typeface="Knewave" panose="02000806000000020004"/>
              <a:buNone/>
              <a:defRPr sz="4600" b="0" i="0" u="none" strike="noStrike" cap="none">
                <a:solidFill>
                  <a:schemeClr val="lt2"/>
                </a:solidFill>
                <a:latin typeface="Knewave" panose="02000806000000020004"/>
                <a:ea typeface="Knewave" panose="02000806000000020004"/>
                <a:cs typeface="Knewave" panose="02000806000000020004"/>
                <a:sym typeface="Knewave" panose="02000806000000020004"/>
              </a:defRPr>
            </a:lvl9pPr>
          </a:lstStyle>
          <a:p>
            <a:r>
              <a:rPr lang="en-GB" dirty="0"/>
              <a:t>09</a:t>
            </a:r>
          </a:p>
        </p:txBody>
      </p:sp>
      <p:sp>
        <p:nvSpPr>
          <p:cNvPr id="25" name="Google Shape;403;p51"/>
          <p:cNvSpPr/>
          <p:nvPr/>
        </p:nvSpPr>
        <p:spPr>
          <a:xfrm>
            <a:off x="2167687" y="4497336"/>
            <a:ext cx="698014" cy="607393"/>
          </a:xfrm>
          <a:prstGeom prst="ellipse">
            <a:avLst/>
          </a:prstGeom>
          <a:noFill/>
          <a:ln w="1905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412;p51"/>
          <p:cNvSpPr txBox="1"/>
          <p:nvPr/>
        </p:nvSpPr>
        <p:spPr>
          <a:xfrm>
            <a:off x="2865701" y="4637999"/>
            <a:ext cx="3615375" cy="310200"/>
          </a:xfrm>
          <a:prstGeom prst="rect">
            <a:avLst/>
          </a:prstGeom>
          <a:noFill/>
          <a:ln>
            <a:noFill/>
          </a:ln>
        </p:spPr>
        <p:txBody>
          <a:bodyPr spcFirstLastPara="1" wrap="square" lIns="91425" tIns="0"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lt2"/>
              </a:buClr>
              <a:buSzPts val="1800"/>
              <a:buFont typeface="Carme" panose="02000000000000000000"/>
              <a:buNone/>
              <a:defRPr sz="2500" b="0" i="0" u="none" strike="noStrike" cap="none">
                <a:solidFill>
                  <a:schemeClr val="lt2"/>
                </a:solidFill>
                <a:latin typeface="Knewave" panose="02000806000000020004"/>
                <a:ea typeface="Knewave" panose="02000806000000020004"/>
                <a:cs typeface="Knewave" panose="02000806000000020004"/>
                <a:sym typeface="Knewave" panose="02000806000000020004"/>
              </a:defRPr>
            </a:lvl1pPr>
            <a:lvl2pPr marL="914400" marR="0" lvl="1" indent="-317500" algn="l" rtl="0">
              <a:lnSpc>
                <a:spcPct val="115000"/>
              </a:lnSpc>
              <a:spcBef>
                <a:spcPts val="0"/>
              </a:spcBef>
              <a:spcAft>
                <a:spcPts val="0"/>
              </a:spcAft>
              <a:buClr>
                <a:schemeClr val="lt2"/>
              </a:buClr>
              <a:buSzPts val="1400"/>
              <a:buFont typeface="Carme" panose="02000000000000000000"/>
              <a:buNone/>
              <a:defRPr sz="1400" b="0" i="0" u="none" strike="noStrike" cap="none">
                <a:solidFill>
                  <a:schemeClr val="lt2"/>
                </a:solidFill>
                <a:latin typeface="Carme" panose="02000000000000000000"/>
                <a:ea typeface="Carme" panose="02000000000000000000"/>
                <a:cs typeface="Carme" panose="02000000000000000000"/>
                <a:sym typeface="Carme" panose="02000000000000000000"/>
              </a:defRPr>
            </a:lvl2pPr>
            <a:lvl3pPr marL="1371600" marR="0" lvl="2" indent="-317500" algn="l" rtl="0">
              <a:lnSpc>
                <a:spcPct val="115000"/>
              </a:lnSpc>
              <a:spcBef>
                <a:spcPts val="0"/>
              </a:spcBef>
              <a:spcAft>
                <a:spcPts val="0"/>
              </a:spcAft>
              <a:buClr>
                <a:schemeClr val="lt2"/>
              </a:buClr>
              <a:buSzPts val="1400"/>
              <a:buFont typeface="Carme" panose="02000000000000000000"/>
              <a:buNone/>
              <a:defRPr sz="1400" b="0" i="0" u="none" strike="noStrike" cap="none">
                <a:solidFill>
                  <a:schemeClr val="lt2"/>
                </a:solidFill>
                <a:latin typeface="Carme" panose="02000000000000000000"/>
                <a:ea typeface="Carme" panose="02000000000000000000"/>
                <a:cs typeface="Carme" panose="02000000000000000000"/>
                <a:sym typeface="Carme" panose="02000000000000000000"/>
              </a:defRPr>
            </a:lvl3pPr>
            <a:lvl4pPr marL="1828800" marR="0" lvl="3" indent="-317500" algn="l" rtl="0">
              <a:lnSpc>
                <a:spcPct val="115000"/>
              </a:lnSpc>
              <a:spcBef>
                <a:spcPts val="0"/>
              </a:spcBef>
              <a:spcAft>
                <a:spcPts val="0"/>
              </a:spcAft>
              <a:buClr>
                <a:schemeClr val="lt2"/>
              </a:buClr>
              <a:buSzPts val="1400"/>
              <a:buFont typeface="Carme" panose="02000000000000000000"/>
              <a:buNone/>
              <a:defRPr sz="1400" b="0" i="0" u="none" strike="noStrike" cap="none">
                <a:solidFill>
                  <a:schemeClr val="lt2"/>
                </a:solidFill>
                <a:latin typeface="Carme" panose="02000000000000000000"/>
                <a:ea typeface="Carme" panose="02000000000000000000"/>
                <a:cs typeface="Carme" panose="02000000000000000000"/>
                <a:sym typeface="Carme" panose="02000000000000000000"/>
              </a:defRPr>
            </a:lvl4pPr>
            <a:lvl5pPr marL="2286000" marR="0" lvl="4" indent="-317500" algn="l" rtl="0">
              <a:lnSpc>
                <a:spcPct val="115000"/>
              </a:lnSpc>
              <a:spcBef>
                <a:spcPts val="0"/>
              </a:spcBef>
              <a:spcAft>
                <a:spcPts val="0"/>
              </a:spcAft>
              <a:buClr>
                <a:schemeClr val="lt2"/>
              </a:buClr>
              <a:buSzPts val="1400"/>
              <a:buFont typeface="Carme" panose="02000000000000000000"/>
              <a:buNone/>
              <a:defRPr sz="1400" b="0" i="0" u="none" strike="noStrike" cap="none">
                <a:solidFill>
                  <a:schemeClr val="lt2"/>
                </a:solidFill>
                <a:latin typeface="Carme" panose="02000000000000000000"/>
                <a:ea typeface="Carme" panose="02000000000000000000"/>
                <a:cs typeface="Carme" panose="02000000000000000000"/>
                <a:sym typeface="Carme" panose="02000000000000000000"/>
              </a:defRPr>
            </a:lvl5pPr>
            <a:lvl6pPr marL="2743200" marR="0" lvl="5" indent="-317500" algn="l" rtl="0">
              <a:lnSpc>
                <a:spcPct val="115000"/>
              </a:lnSpc>
              <a:spcBef>
                <a:spcPts val="0"/>
              </a:spcBef>
              <a:spcAft>
                <a:spcPts val="0"/>
              </a:spcAft>
              <a:buClr>
                <a:schemeClr val="lt2"/>
              </a:buClr>
              <a:buSzPts val="1400"/>
              <a:buFont typeface="Carme" panose="02000000000000000000"/>
              <a:buNone/>
              <a:defRPr sz="1400" b="0" i="0" u="none" strike="noStrike" cap="none">
                <a:solidFill>
                  <a:schemeClr val="lt2"/>
                </a:solidFill>
                <a:latin typeface="Carme" panose="02000000000000000000"/>
                <a:ea typeface="Carme" panose="02000000000000000000"/>
                <a:cs typeface="Carme" panose="02000000000000000000"/>
                <a:sym typeface="Carme" panose="02000000000000000000"/>
              </a:defRPr>
            </a:lvl6pPr>
            <a:lvl7pPr marL="3200400" marR="0" lvl="6" indent="-317500" algn="l" rtl="0">
              <a:lnSpc>
                <a:spcPct val="115000"/>
              </a:lnSpc>
              <a:spcBef>
                <a:spcPts val="0"/>
              </a:spcBef>
              <a:spcAft>
                <a:spcPts val="0"/>
              </a:spcAft>
              <a:buClr>
                <a:schemeClr val="lt2"/>
              </a:buClr>
              <a:buSzPts val="1400"/>
              <a:buFont typeface="Carme" panose="02000000000000000000"/>
              <a:buNone/>
              <a:defRPr sz="1400" b="0" i="0" u="none" strike="noStrike" cap="none">
                <a:solidFill>
                  <a:schemeClr val="lt2"/>
                </a:solidFill>
                <a:latin typeface="Carme" panose="02000000000000000000"/>
                <a:ea typeface="Carme" panose="02000000000000000000"/>
                <a:cs typeface="Carme" panose="02000000000000000000"/>
                <a:sym typeface="Carme" panose="02000000000000000000"/>
              </a:defRPr>
            </a:lvl7pPr>
            <a:lvl8pPr marL="3657600" marR="0" lvl="7" indent="-317500" algn="l" rtl="0">
              <a:lnSpc>
                <a:spcPct val="115000"/>
              </a:lnSpc>
              <a:spcBef>
                <a:spcPts val="0"/>
              </a:spcBef>
              <a:spcAft>
                <a:spcPts val="0"/>
              </a:spcAft>
              <a:buClr>
                <a:schemeClr val="lt2"/>
              </a:buClr>
              <a:buSzPts val="1400"/>
              <a:buFont typeface="Carme" panose="02000000000000000000"/>
              <a:buNone/>
              <a:defRPr sz="1400" b="0" i="0" u="none" strike="noStrike" cap="none">
                <a:solidFill>
                  <a:schemeClr val="lt2"/>
                </a:solidFill>
                <a:latin typeface="Carme" panose="02000000000000000000"/>
                <a:ea typeface="Carme" panose="02000000000000000000"/>
                <a:cs typeface="Carme" panose="02000000000000000000"/>
                <a:sym typeface="Carme" panose="02000000000000000000"/>
              </a:defRPr>
            </a:lvl8pPr>
            <a:lvl9pPr marL="4114800" marR="0" lvl="8" indent="-317500" algn="l" rtl="0">
              <a:lnSpc>
                <a:spcPct val="115000"/>
              </a:lnSpc>
              <a:spcBef>
                <a:spcPts val="0"/>
              </a:spcBef>
              <a:spcAft>
                <a:spcPts val="0"/>
              </a:spcAft>
              <a:buClr>
                <a:schemeClr val="lt2"/>
              </a:buClr>
              <a:buSzPts val="1400"/>
              <a:buFont typeface="Carme" panose="02000000000000000000"/>
              <a:buNone/>
              <a:defRPr sz="1400" b="0" i="0" u="none" strike="noStrike" cap="none">
                <a:solidFill>
                  <a:schemeClr val="lt2"/>
                </a:solidFill>
                <a:latin typeface="Carme" panose="02000000000000000000"/>
                <a:ea typeface="Carme" panose="02000000000000000000"/>
                <a:cs typeface="Carme" panose="02000000000000000000"/>
                <a:sym typeface="Carme" panose="02000000000000000000"/>
              </a:defRPr>
            </a:lvl9pPr>
          </a:lstStyle>
          <a:p>
            <a:pPr marL="0" indent="0">
              <a:spcAft>
                <a:spcPts val="1200"/>
              </a:spcAft>
            </a:pPr>
            <a:r>
              <a:rPr lang="fr-FR" dirty="0"/>
              <a:t>Conclusion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p:cNvPicPr>
            <a:picLocks noChangeAspect="1"/>
          </p:cNvPicPr>
          <p:nvPr/>
        </p:nvPicPr>
        <p:blipFill>
          <a:blip r:embed="rId3"/>
          <a:stretch>
            <a:fillRect/>
          </a:stretch>
        </p:blipFill>
        <p:spPr>
          <a:xfrm>
            <a:off x="1722544" y="871807"/>
            <a:ext cx="5905592" cy="3374516"/>
          </a:xfrm>
          <a:prstGeom prst="rect">
            <a:avLst/>
          </a:prstGeom>
          <a:ln w="228600" cap="sq" cmpd="thickThin">
            <a:solidFill>
              <a:srgbClr val="000000"/>
            </a:solidFill>
            <a:prstDash val="solid"/>
            <a:miter lim="800000"/>
            <a:headEnd/>
            <a:tailEnd/>
          </a:ln>
          <a:effectLst>
            <a:innerShdw blurRad="76200">
              <a:srgbClr val="000000"/>
            </a:innerShdw>
          </a:effec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me 4"/>
          <p:cNvGraphicFramePr/>
          <p:nvPr/>
        </p:nvGraphicFramePr>
        <p:xfrm>
          <a:off x="1954582" y="700762"/>
          <a:ext cx="6096000" cy="300355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ZoneTexte 6"/>
          <p:cNvSpPr txBox="1"/>
          <p:nvPr/>
        </p:nvSpPr>
        <p:spPr>
          <a:xfrm>
            <a:off x="3043893" y="4232653"/>
            <a:ext cx="8001000" cy="903324"/>
          </a:xfrm>
          <a:prstGeom prst="rect">
            <a:avLst/>
          </a:prstGeom>
          <a:noFill/>
        </p:spPr>
        <p:txBody>
          <a:bodyPr wrap="square">
            <a:spAutoFit/>
          </a:bodyPr>
          <a:lstStyle/>
          <a:p>
            <a:pPr defTabSz="342900">
              <a:lnSpc>
                <a:spcPct val="107000"/>
              </a:lnSpc>
              <a:spcAft>
                <a:spcPts val="600"/>
              </a:spcAft>
              <a:buClrTx/>
              <a:defRPr/>
            </a:pPr>
            <a:r>
              <a:rPr lang="fr-FR" sz="1350" kern="1200" dirty="0">
                <a:solidFill>
                  <a:prstClr val="black"/>
                </a:solidFill>
                <a:latin typeface="Calibri" panose="020F0502020204030204" pitchFamily="34" charset="0"/>
                <a:ea typeface="Calibri" panose="020F0502020204030204" pitchFamily="34" charset="0"/>
                <a:cs typeface="Arial" panose="020B0604020202020204" pitchFamily="34" charset="0"/>
              </a:rPr>
              <a:t>On peut distinguer deux procédés selon le type de boues : </a:t>
            </a:r>
          </a:p>
          <a:p>
            <a:pPr defTabSz="342900">
              <a:lnSpc>
                <a:spcPct val="107000"/>
              </a:lnSpc>
              <a:spcAft>
                <a:spcPts val="600"/>
              </a:spcAft>
              <a:buClrTx/>
              <a:defRPr/>
            </a:pPr>
            <a:r>
              <a:rPr lang="fr-FR" sz="1350" kern="1200" dirty="0">
                <a:solidFill>
                  <a:prstClr val="black"/>
                </a:solidFill>
                <a:latin typeface="Calibri" panose="020F0502020204030204" pitchFamily="34" charset="0"/>
                <a:ea typeface="Calibri" panose="020F0502020204030204" pitchFamily="34" charset="0"/>
                <a:cs typeface="Arial" panose="020B0604020202020204" pitchFamily="34" charset="0"/>
              </a:rPr>
              <a:t>• Les boues séchées ( 65 à 90% du  volume des déchets brûlés). </a:t>
            </a:r>
          </a:p>
          <a:p>
            <a:pPr defTabSz="342900">
              <a:lnSpc>
                <a:spcPct val="107000"/>
              </a:lnSpc>
              <a:spcAft>
                <a:spcPts val="600"/>
              </a:spcAft>
              <a:buClrTx/>
              <a:defRPr/>
            </a:pPr>
            <a:r>
              <a:rPr lang="fr-FR" sz="1350" kern="1200" dirty="0">
                <a:solidFill>
                  <a:prstClr val="black"/>
                </a:solidFill>
                <a:latin typeface="Calibri" panose="020F0502020204030204" pitchFamily="34" charset="0"/>
                <a:ea typeface="Calibri" panose="020F0502020204030204" pitchFamily="34" charset="0"/>
                <a:cs typeface="Arial" panose="020B0604020202020204" pitchFamily="34" charset="0"/>
              </a:rPr>
              <a:t>• Les boues déshydratées (&lt;10% de la capacité du four).</a:t>
            </a:r>
            <a:r>
              <a:rPr lang="fr-FR" sz="1350" b="1" i="1" u="sng" kern="1200" dirty="0">
                <a:latin typeface="Calibri" panose="020F0502020204030204" pitchFamily="34" charset="0"/>
                <a:ea typeface="Calibri" panose="020F0502020204030204" pitchFamily="34" charset="0"/>
                <a:cs typeface="Arial" panose="020B0604020202020204" pitchFamily="34" charset="0"/>
              </a:rPr>
              <a:t> </a:t>
            </a:r>
            <a:endParaRPr lang="fr-FR" sz="1350" kern="1200" dirty="0">
              <a:solidFill>
                <a:prstClr val="black"/>
              </a:solidFill>
              <a:latin typeface="Calibri" panose="020F0502020204030204" pitchFamily="34" charset="0"/>
              <a:ea typeface="Calibri" panose="020F0502020204030204" pitchFamily="34" charset="0"/>
              <a:cs typeface="Arial" panose="020B0604020202020204" pitchFamily="34" charset="0"/>
            </a:endParaRPr>
          </a:p>
        </p:txBody>
      </p:sp>
      <p:sp>
        <p:nvSpPr>
          <p:cNvPr id="8" name="Flèche : bas 7"/>
          <p:cNvSpPr/>
          <p:nvPr/>
        </p:nvSpPr>
        <p:spPr>
          <a:xfrm>
            <a:off x="5002582" y="3651634"/>
            <a:ext cx="162186" cy="553121"/>
          </a:xfrm>
          <a:prstGeom prst="downArrow">
            <a:avLst/>
          </a:prstGeom>
          <a:solidFill>
            <a:srgbClr val="FF000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defTabSz="342900">
              <a:buClrTx/>
              <a:defRPr/>
            </a:pPr>
            <a:endParaRPr lang="fr-FR" sz="1350" kern="1200">
              <a:solidFill>
                <a:prstClr val="white"/>
              </a:solidFill>
              <a:latin typeface="Arial" panose="020B0604020202020204"/>
            </a:endParaRPr>
          </a:p>
        </p:txBody>
      </p:sp>
      <p:sp>
        <p:nvSpPr>
          <p:cNvPr id="10" name="Accolade ouvrante 9"/>
          <p:cNvSpPr/>
          <p:nvPr/>
        </p:nvSpPr>
        <p:spPr>
          <a:xfrm>
            <a:off x="2998487" y="4534434"/>
            <a:ext cx="90813" cy="578317"/>
          </a:xfrm>
          <a:prstGeom prst="leftBrace">
            <a:avLst/>
          </a:prstGeom>
        </p:spPr>
        <p:style>
          <a:lnRef idx="2">
            <a:schemeClr val="accent2"/>
          </a:lnRef>
          <a:fillRef idx="0">
            <a:schemeClr val="accent2"/>
          </a:fillRef>
          <a:effectRef idx="1">
            <a:schemeClr val="accent2"/>
          </a:effectRef>
          <a:fontRef idx="minor">
            <a:schemeClr val="tx1"/>
          </a:fontRef>
        </p:style>
        <p:txBody>
          <a:bodyPr rtlCol="0" anchor="ctr"/>
          <a:lstStyle/>
          <a:p>
            <a:pPr algn="ctr" defTabSz="342900">
              <a:buClrTx/>
              <a:defRPr/>
            </a:pPr>
            <a:endParaRPr lang="fr-FR" sz="1350" kern="1200">
              <a:solidFill>
                <a:prstClr val="black"/>
              </a:solidFill>
              <a:latin typeface="Arial" panose="020B0604020202020204"/>
            </a:endParaRPr>
          </a:p>
        </p:txBody>
      </p:sp>
      <p:sp>
        <p:nvSpPr>
          <p:cNvPr id="2" name="Titre 1"/>
          <p:cNvSpPr txBox="1"/>
          <p:nvPr/>
        </p:nvSpPr>
        <p:spPr>
          <a:xfrm>
            <a:off x="1561057" y="232558"/>
            <a:ext cx="8115300" cy="866645"/>
          </a:xfrm>
          <a:prstGeom prst="rect">
            <a:avLst/>
          </a:prstGeom>
        </p:spPr>
        <p:txBody>
          <a:bodyPr vert="horz" lIns="68580" tIns="34290" rIns="68580" bIns="34290" rtlCol="0" anchor="t">
            <a:noAutofit/>
          </a:bodyPr>
          <a:lstStyle>
            <a:lvl1pPr algn="l" defTabSz="914400" rtl="0" eaLnBrk="1" latinLnBrk="0" hangingPunct="1">
              <a:lnSpc>
                <a:spcPct val="89000"/>
              </a:lnSpc>
              <a:spcBef>
                <a:spcPct val="0"/>
              </a:spcBef>
              <a:buNone/>
              <a:defRPr sz="4800" kern="1200" baseline="0">
                <a:solidFill>
                  <a:schemeClr val="tx2"/>
                </a:solidFill>
                <a:latin typeface="+mj-lt"/>
                <a:ea typeface="+mj-ea"/>
                <a:cs typeface="+mj-cs"/>
              </a:defRPr>
            </a:lvl1pPr>
          </a:lstStyle>
          <a:p>
            <a:pPr defTabSz="685800">
              <a:buClrTx/>
              <a:defRPr/>
            </a:pPr>
            <a:r>
              <a:rPr lang="fr-FR" sz="3000" dirty="0">
                <a:solidFill>
                  <a:srgbClr val="1F497D"/>
                </a:solidFill>
                <a:latin typeface="Impact" panose="020B0806030902050204"/>
              </a:rPr>
              <a:t>7-2 Types de traitement d’incinération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878387" y="1216844"/>
            <a:ext cx="7200900" cy="540544"/>
          </a:xfrm>
        </p:spPr>
        <p:txBody>
          <a:bodyPr/>
          <a:lstStyle/>
          <a:p>
            <a:pPr>
              <a:buFont typeface="Wingdings" panose="05000000000000000000" pitchFamily="2" charset="2"/>
              <a:buChar char="Ø"/>
            </a:pPr>
            <a:r>
              <a:rPr lang="fr-FR" sz="1350" dirty="0">
                <a:latin typeface="Calibri" panose="020F0502020204030204" pitchFamily="34" charset="0"/>
                <a:ea typeface="Calibri" panose="020F0502020204030204" pitchFamily="34" charset="0"/>
                <a:cs typeface="Arial" panose="020B0604020202020204" pitchFamily="34" charset="0"/>
              </a:rPr>
              <a:t>  L’intérêt de cette voie d'élimination réside dans la valorisation éventuelle du biogaz produit par la fermentation anaérobie des boues dans l’ISDND;</a:t>
            </a:r>
          </a:p>
          <a:p>
            <a:pPr marL="0" indent="0">
              <a:buNone/>
            </a:pPr>
            <a:endParaRPr lang="fr-FR" dirty="0"/>
          </a:p>
        </p:txBody>
      </p:sp>
      <p:pic>
        <p:nvPicPr>
          <p:cNvPr id="7" name="Image 6"/>
          <p:cNvPicPr>
            <a:picLocks noChangeAspect="1"/>
          </p:cNvPicPr>
          <p:nvPr/>
        </p:nvPicPr>
        <p:blipFill>
          <a:blip r:embed="rId2"/>
          <a:stretch>
            <a:fillRect/>
          </a:stretch>
        </p:blipFill>
        <p:spPr>
          <a:xfrm>
            <a:off x="1473391" y="1705106"/>
            <a:ext cx="6311519" cy="3337501"/>
          </a:xfrm>
          <a:prstGeom prst="rect">
            <a:avLst/>
          </a:prstGeom>
        </p:spPr>
      </p:pic>
      <p:sp>
        <p:nvSpPr>
          <p:cNvPr id="8" name="Titre 1"/>
          <p:cNvSpPr txBox="1"/>
          <p:nvPr/>
        </p:nvSpPr>
        <p:spPr>
          <a:xfrm>
            <a:off x="878387" y="350199"/>
            <a:ext cx="8115300" cy="866645"/>
          </a:xfrm>
          <a:prstGeom prst="rect">
            <a:avLst/>
          </a:prstGeom>
        </p:spPr>
        <p:txBody>
          <a:bodyPr vert="horz" lIns="68580" tIns="34290" rIns="68580" bIns="34290" rtlCol="0" anchor="t">
            <a:noAutofit/>
          </a:bodyPr>
          <a:lstStyle>
            <a:lvl1pPr algn="l" defTabSz="914400" rtl="0" eaLnBrk="1" latinLnBrk="0" hangingPunct="1">
              <a:lnSpc>
                <a:spcPct val="89000"/>
              </a:lnSpc>
              <a:spcBef>
                <a:spcPct val="0"/>
              </a:spcBef>
              <a:buNone/>
              <a:defRPr sz="4800" kern="1200" baseline="0">
                <a:solidFill>
                  <a:schemeClr val="tx2"/>
                </a:solidFill>
                <a:latin typeface="+mj-lt"/>
                <a:ea typeface="+mj-ea"/>
                <a:cs typeface="+mj-cs"/>
              </a:defRPr>
            </a:lvl1pPr>
          </a:lstStyle>
          <a:p>
            <a:pPr defTabSz="685800">
              <a:buClrTx/>
              <a:defRPr/>
            </a:pPr>
            <a:r>
              <a:rPr lang="fr-FR" sz="3000" dirty="0">
                <a:solidFill>
                  <a:srgbClr val="1F497D"/>
                </a:solidFill>
                <a:latin typeface="Impact" panose="020B0806030902050204"/>
              </a:rPr>
              <a:t>8-Mise en décharge : Stockage ISDND: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txBox="1"/>
          <p:nvPr/>
        </p:nvSpPr>
        <p:spPr>
          <a:xfrm>
            <a:off x="1150829" y="1634773"/>
            <a:ext cx="7200900" cy="1873955"/>
          </a:xfrm>
          <a:prstGeom prst="rect">
            <a:avLst/>
          </a:prstGeom>
        </p:spPr>
        <p:txBody>
          <a:bodyPr vert="horz" lIns="68580" tIns="34290" rIns="68580" bIns="34290" rtlCol="0">
            <a:noAutofit/>
          </a:bodyPr>
          <a:lstStyle>
            <a:lvl1pPr marL="342900" indent="-342900" algn="l" defTabSz="914400" rtl="0" eaLnBrk="1" latinLnBrk="0" hangingPunct="1">
              <a:lnSpc>
                <a:spcPct val="94000"/>
              </a:lnSpc>
              <a:spcBef>
                <a:spcPts val="1000"/>
              </a:spcBef>
              <a:spcAft>
                <a:spcPts val="200"/>
              </a:spcAft>
              <a:buFont typeface="Arial" panose="020B0604020202020204" pitchFamily="34" charset="0"/>
              <a:buChar char="•"/>
              <a:defRPr sz="2400" kern="1200" baseline="0">
                <a:solidFill>
                  <a:schemeClr val="tx2"/>
                </a:solidFill>
                <a:latin typeface="+mn-lt"/>
                <a:ea typeface="+mn-ea"/>
                <a:cs typeface="+mn-cs"/>
              </a:defRPr>
            </a:lvl1pPr>
            <a:lvl2pPr marL="873125" indent="-342900" algn="l" defTabSz="914400" rtl="0" eaLnBrk="1" latinLnBrk="0" hangingPunct="1">
              <a:lnSpc>
                <a:spcPct val="94000"/>
              </a:lnSpc>
              <a:spcBef>
                <a:spcPts val="500"/>
              </a:spcBef>
              <a:spcAft>
                <a:spcPts val="200"/>
              </a:spcAft>
              <a:buFont typeface="Arial" panose="020B0604020202020204" pitchFamily="34" charset="0"/>
              <a:buChar char="•"/>
              <a:defRPr sz="2400" i="1" kern="1200" baseline="0">
                <a:solidFill>
                  <a:schemeClr val="tx2"/>
                </a:solidFill>
                <a:latin typeface="+mn-lt"/>
                <a:ea typeface="+mn-ea"/>
                <a:cs typeface="+mn-cs"/>
              </a:defRPr>
            </a:lvl2pPr>
            <a:lvl3pPr marL="1330325" indent="-342900" algn="l" defTabSz="914400" rtl="0" eaLnBrk="1" latinLnBrk="0" hangingPunct="1">
              <a:lnSpc>
                <a:spcPct val="94000"/>
              </a:lnSpc>
              <a:spcBef>
                <a:spcPts val="500"/>
              </a:spcBef>
              <a:spcAft>
                <a:spcPts val="200"/>
              </a:spcAft>
              <a:buFont typeface="Arial" panose="020B0604020202020204" pitchFamily="34" charset="0"/>
              <a:buChar char="•"/>
              <a:defRPr sz="2000" kern="1200" baseline="0">
                <a:solidFill>
                  <a:schemeClr val="tx2"/>
                </a:solidFill>
                <a:latin typeface="+mn-lt"/>
                <a:ea typeface="+mn-ea"/>
                <a:cs typeface="+mn-cs"/>
              </a:defRPr>
            </a:lvl3pPr>
            <a:lvl4pPr marL="1787525" indent="-342900" algn="l" defTabSz="914400" rtl="0" eaLnBrk="1" latinLnBrk="0" hangingPunct="1">
              <a:lnSpc>
                <a:spcPct val="94000"/>
              </a:lnSpc>
              <a:spcBef>
                <a:spcPts val="500"/>
              </a:spcBef>
              <a:spcAft>
                <a:spcPts val="200"/>
              </a:spcAft>
              <a:buFont typeface="Arial" panose="020B0604020202020204" pitchFamily="34" charset="0"/>
              <a:buChar char="•"/>
              <a:defRPr sz="2000" i="1" kern="1200" baseline="0">
                <a:solidFill>
                  <a:schemeClr val="tx2"/>
                </a:solidFill>
                <a:latin typeface="+mn-lt"/>
                <a:ea typeface="+mn-ea"/>
                <a:cs typeface="+mn-cs"/>
              </a:defRPr>
            </a:lvl4pPr>
            <a:lvl5pPr marL="2187575" indent="-285750" algn="l" defTabSz="914400" rtl="0" eaLnBrk="1" latinLnBrk="0" hangingPunct="1">
              <a:lnSpc>
                <a:spcPct val="94000"/>
              </a:lnSpc>
              <a:spcBef>
                <a:spcPts val="500"/>
              </a:spcBef>
              <a:spcAft>
                <a:spcPts val="200"/>
              </a:spcAft>
              <a:buFont typeface="Arial" panose="020B0604020202020204" pitchFamily="34" charset="0"/>
              <a:buChar char="•"/>
              <a:defRPr sz="1800" kern="1200" baseline="0">
                <a:solidFill>
                  <a:schemeClr val="tx2"/>
                </a:solidFill>
                <a:latin typeface="+mn-lt"/>
                <a:ea typeface="+mn-ea"/>
                <a:cs typeface="+mn-cs"/>
              </a:defRPr>
            </a:lvl5pPr>
            <a:lvl6pPr marL="2743200" indent="-384175"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175"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175"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175"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a:lstStyle>
          <a:p>
            <a:pPr marL="257175" indent="-257175" defTabSz="685800">
              <a:spcBef>
                <a:spcPts val="750"/>
              </a:spcBef>
              <a:spcAft>
                <a:spcPts val="150"/>
              </a:spcAft>
              <a:buClrTx/>
              <a:buFont typeface="Wingdings" panose="05000000000000000000" pitchFamily="2" charset="2"/>
              <a:buChar char="Ø"/>
              <a:defRPr/>
            </a:pPr>
            <a:r>
              <a:rPr lang="fr-FR" sz="1350" dirty="0">
                <a:solidFill>
                  <a:srgbClr val="1F497D"/>
                </a:solidFill>
                <a:latin typeface="Calibri" panose="020F0502020204030204" pitchFamily="34" charset="0"/>
                <a:ea typeface="Calibri" panose="020F0502020204030204" pitchFamily="34" charset="0"/>
                <a:cs typeface="Arial" panose="020B0604020202020204" pitchFamily="34" charset="0"/>
              </a:rPr>
              <a:t>cette option reste une voie d’élimination peu onéreuse </a:t>
            </a:r>
          </a:p>
          <a:p>
            <a:pPr marL="257175" indent="-257175" defTabSz="685800">
              <a:spcBef>
                <a:spcPts val="750"/>
              </a:spcBef>
              <a:spcAft>
                <a:spcPts val="150"/>
              </a:spcAft>
              <a:buClrTx/>
              <a:buFont typeface="Wingdings" panose="05000000000000000000" pitchFamily="2" charset="2"/>
              <a:buChar char="Ø"/>
              <a:defRPr/>
            </a:pPr>
            <a:r>
              <a:rPr lang="fr-FR" sz="1350" dirty="0">
                <a:solidFill>
                  <a:srgbClr val="1F497D"/>
                </a:solidFill>
                <a:latin typeface="Calibri" panose="020F0502020204030204" pitchFamily="34" charset="0"/>
                <a:ea typeface="Calibri" panose="020F0502020204030204" pitchFamily="34" charset="0"/>
                <a:cs typeface="Arial" panose="020B0604020202020204" pitchFamily="34" charset="0"/>
              </a:rPr>
              <a:t>Le coût d’évacuation pourrait néanmoins augmenter fortement lorsqu’il s’agira de stabiliser totalement les boues pour pouvoir les stocker. </a:t>
            </a:r>
          </a:p>
          <a:p>
            <a:pPr marL="257175" indent="-257175" defTabSz="685800">
              <a:spcBef>
                <a:spcPts val="750"/>
              </a:spcBef>
              <a:spcAft>
                <a:spcPts val="150"/>
              </a:spcAft>
              <a:buClrTx/>
              <a:buFont typeface="Wingdings" panose="05000000000000000000" pitchFamily="2" charset="2"/>
              <a:buChar char="Ø"/>
              <a:defRPr/>
            </a:pPr>
            <a:r>
              <a:rPr lang="fr-FR" sz="1350" dirty="0">
                <a:solidFill>
                  <a:srgbClr val="1F497D"/>
                </a:solidFill>
                <a:latin typeface="Calibri" panose="020F0502020204030204" pitchFamily="34" charset="0"/>
                <a:ea typeface="Calibri" panose="020F0502020204030204" pitchFamily="34" charset="0"/>
                <a:cs typeface="Arial" panose="020B0604020202020204" pitchFamily="34" charset="0"/>
              </a:rPr>
              <a:t>Le coût dépend également de la distance entre la station d’épuration et le la distance séparant la STEP de l’ISDND.</a:t>
            </a:r>
          </a:p>
          <a:p>
            <a:pPr marL="257175" indent="-257175" defTabSz="685800">
              <a:spcBef>
                <a:spcPts val="750"/>
              </a:spcBef>
              <a:spcAft>
                <a:spcPts val="150"/>
              </a:spcAft>
              <a:buClrTx/>
              <a:defRPr/>
            </a:pPr>
            <a:endParaRPr lang="fr-FR" sz="1800" dirty="0">
              <a:solidFill>
                <a:srgbClr val="1F497D"/>
              </a:solidFill>
              <a:latin typeface="Arial" panose="020B0604020202020204"/>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a:t>9-Conclusion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b="1" dirty="0">
                <a:latin typeface="+mn-lt"/>
              </a:rPr>
              <a:t>Merci pour votre attention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37"/>
        <p:cNvGrpSpPr/>
        <p:nvPr/>
      </p:nvGrpSpPr>
      <p:grpSpPr>
        <a:xfrm>
          <a:off x="0" y="0"/>
          <a:ext cx="0" cy="0"/>
          <a:chOff x="0" y="0"/>
          <a:chExt cx="0" cy="0"/>
        </a:xfrm>
      </p:grpSpPr>
      <p:sp>
        <p:nvSpPr>
          <p:cNvPr id="438" name="Google Shape;438;p53"/>
          <p:cNvSpPr txBox="1">
            <a:spLocks noGrp="1"/>
          </p:cNvSpPr>
          <p:nvPr>
            <p:ph type="subTitle" idx="1"/>
          </p:nvPr>
        </p:nvSpPr>
        <p:spPr>
          <a:xfrm>
            <a:off x="534063" y="958497"/>
            <a:ext cx="8696325" cy="3013313"/>
          </a:xfrm>
          <a:prstGeom prst="rect">
            <a:avLst/>
          </a:prstGeom>
        </p:spPr>
        <p:txBody>
          <a:bodyPr spcFirstLastPara="1" wrap="square" lIns="91425" tIns="0" rIns="91425" bIns="91425" anchor="t" anchorCtr="0">
            <a:noAutofit/>
          </a:bodyPr>
          <a:lstStyle/>
          <a:p>
            <a:pPr marL="285750" marR="0" lvl="0" indent="-285750" algn="l" defTabSz="457200" rtl="0" eaLnBrk="1" fontAlgn="auto" latinLnBrk="0" hangingPunct="1">
              <a:lnSpc>
                <a:spcPct val="107000"/>
              </a:lnSpc>
              <a:spcBef>
                <a:spcPts val="0"/>
              </a:spcBef>
              <a:spcAft>
                <a:spcPts val="800"/>
              </a:spcAft>
              <a:buClrTx/>
              <a:buSzTx/>
              <a:buFont typeface="Wingdings" panose="05000000000000000000" pitchFamily="2" charset="2"/>
              <a:buChar char="q"/>
              <a:defRPr/>
            </a:pPr>
            <a:r>
              <a:rPr lang="fr-FR" dirty="0">
                <a:latin typeface="Calibri" panose="020F0502020204030204" pitchFamily="34" charset="0"/>
                <a:ea typeface="Calibri" panose="020F0502020204030204" pitchFamily="34" charset="0"/>
                <a:cs typeface="Arial" panose="020B0604020202020204" pitchFamily="34" charset="0"/>
              </a:rPr>
              <a:t>Augmentation de consommation d’eau </a:t>
            </a:r>
            <a:r>
              <a:rPr lang="fr-FR" sz="1600" dirty="0">
                <a:effectLst/>
                <a:latin typeface="Calibri" panose="020F0502020204030204" pitchFamily="34" charset="0"/>
                <a:ea typeface="Calibri" panose="020F0502020204030204" pitchFamily="34" charset="0"/>
                <a:cs typeface="Arial" panose="020B0604020202020204" pitchFamily="34" charset="0"/>
              </a:rPr>
              <a:t>ces 20 dernières années et avec elle, le volume d'eaux usées à traiter.</a:t>
            </a:r>
          </a:p>
          <a:p>
            <a:pPr marL="285750" marR="0" lvl="0" indent="-285750" algn="l" defTabSz="457200" rtl="0" eaLnBrk="1" fontAlgn="auto" latinLnBrk="0" hangingPunct="1">
              <a:lnSpc>
                <a:spcPct val="107000"/>
              </a:lnSpc>
              <a:spcBef>
                <a:spcPts val="0"/>
              </a:spcBef>
              <a:spcAft>
                <a:spcPts val="800"/>
              </a:spcAft>
              <a:buClrTx/>
              <a:buSzTx/>
              <a:buFont typeface="Wingdings" panose="05000000000000000000" pitchFamily="2" charset="2"/>
              <a:buChar char="q"/>
              <a:defRPr/>
            </a:pPr>
            <a:r>
              <a:rPr lang="fr-FR" sz="1600" dirty="0">
                <a:effectLst/>
                <a:latin typeface="Calibri" panose="020F0502020204030204" pitchFamily="34" charset="0"/>
                <a:ea typeface="Calibri" panose="020F0502020204030204" pitchFamily="34" charset="0"/>
                <a:cs typeface="Arial" panose="020B0604020202020204" pitchFamily="34" charset="0"/>
              </a:rPr>
              <a:t>Les systèmes de traitement sont relativement performants et évoluent pour s'adapter aux nouvelles sources de pollution et aux normes en rigueu</a:t>
            </a:r>
            <a:r>
              <a:rPr lang="fr-FR" dirty="0">
                <a:latin typeface="Calibri" panose="020F0502020204030204" pitchFamily="34" charset="0"/>
                <a:ea typeface="Calibri" panose="020F0502020204030204" pitchFamily="34" charset="0"/>
                <a:cs typeface="Arial" panose="020B0604020202020204" pitchFamily="34" charset="0"/>
              </a:rPr>
              <a:t>r.</a:t>
            </a:r>
          </a:p>
          <a:p>
            <a:pPr marL="285750" marR="0" lvl="0" indent="-285750" algn="l" defTabSz="457200" rtl="0" eaLnBrk="1" fontAlgn="auto" latinLnBrk="0" hangingPunct="1">
              <a:lnSpc>
                <a:spcPct val="107000"/>
              </a:lnSpc>
              <a:spcBef>
                <a:spcPts val="0"/>
              </a:spcBef>
              <a:spcAft>
                <a:spcPts val="800"/>
              </a:spcAft>
              <a:buClrTx/>
              <a:buSzTx/>
              <a:buFont typeface="Wingdings" panose="05000000000000000000" pitchFamily="2" charset="2"/>
              <a:buChar char="q"/>
              <a:defRPr/>
            </a:pPr>
            <a:r>
              <a:rPr lang="fr-FR" dirty="0">
                <a:latin typeface="Calibri" panose="020F0502020204030204" pitchFamily="34" charset="0"/>
                <a:ea typeface="Calibri" panose="020F0502020204030204" pitchFamily="34" charset="0"/>
                <a:cs typeface="Arial" panose="020B0604020202020204" pitchFamily="34" charset="0"/>
              </a:rPr>
              <a:t>L</a:t>
            </a:r>
            <a:r>
              <a:rPr lang="fr-FR" sz="1600" dirty="0">
                <a:effectLst/>
                <a:latin typeface="Calibri" panose="020F0502020204030204" pitchFamily="34" charset="0"/>
                <a:ea typeface="Calibri" panose="020F0502020204030204" pitchFamily="34" charset="0"/>
                <a:cs typeface="Arial" panose="020B0604020202020204" pitchFamily="34" charset="0"/>
              </a:rPr>
              <a:t>es matières d’intérêts </a:t>
            </a:r>
            <a:r>
              <a:rPr lang="fr-FR" dirty="0">
                <a:latin typeface="Calibri" panose="020F0502020204030204" pitchFamily="34" charset="0"/>
                <a:ea typeface="Calibri" panose="020F0502020204030204" pitchFamily="34" charset="0"/>
                <a:cs typeface="Arial" panose="020B0604020202020204" pitchFamily="34" charset="0"/>
              </a:rPr>
              <a:t>a</a:t>
            </a:r>
            <a:r>
              <a:rPr lang="fr-FR" sz="1600" dirty="0">
                <a:effectLst/>
                <a:latin typeface="Calibri" panose="020F0502020204030204" pitchFamily="34" charset="0"/>
                <a:ea typeface="Calibri" panose="020F0502020204030204" pitchFamily="34" charset="0"/>
                <a:cs typeface="Arial" panose="020B0604020202020204" pitchFamily="34" charset="0"/>
              </a:rPr>
              <a:t>gronomique (dont font partie les boues d’épuration), les graisses et huiles issues du déshuilage ou encore les déchets issus des étapes de dégrillage.</a:t>
            </a:r>
          </a:p>
          <a:p>
            <a:pPr marL="285750" marR="0" lvl="0" indent="-285750" algn="l" defTabSz="457200" rtl="0" eaLnBrk="1" fontAlgn="auto" latinLnBrk="0" hangingPunct="1">
              <a:lnSpc>
                <a:spcPct val="107000"/>
              </a:lnSpc>
              <a:spcBef>
                <a:spcPts val="0"/>
              </a:spcBef>
              <a:spcAft>
                <a:spcPts val="800"/>
              </a:spcAft>
              <a:buClrTx/>
              <a:buSzTx/>
              <a:buFont typeface="Wingdings" panose="05000000000000000000" pitchFamily="2" charset="2"/>
              <a:buChar char="q"/>
              <a:defRPr/>
            </a:pPr>
            <a:r>
              <a:rPr lang="fr-FR" dirty="0">
                <a:latin typeface="Calibri" panose="020F0502020204030204" pitchFamily="34" charset="0"/>
                <a:ea typeface="Calibri" panose="020F0502020204030204" pitchFamily="34" charset="0"/>
                <a:cs typeface="Arial" panose="020B0604020202020204" pitchFamily="34" charset="0"/>
              </a:rPr>
              <a:t>V</a:t>
            </a:r>
            <a:r>
              <a:rPr lang="fr-FR" sz="1600" dirty="0">
                <a:effectLst/>
                <a:latin typeface="Calibri" panose="020F0502020204030204" pitchFamily="34" charset="0"/>
                <a:ea typeface="Calibri" panose="020F0502020204030204" pitchFamily="34" charset="0"/>
                <a:cs typeface="Arial" panose="020B0604020202020204" pitchFamily="34" charset="0"/>
              </a:rPr>
              <a:t>aloriser les boues et réduire leurs volumes</a:t>
            </a:r>
            <a:endParaRPr kumimoji="0" lang="fr-FR"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p:txBody>
      </p:sp>
      <p:pic>
        <p:nvPicPr>
          <p:cNvPr id="440" name="Google Shape;440;p53"/>
          <p:cNvPicPr preferRelativeResize="0"/>
          <p:nvPr/>
        </p:nvPicPr>
        <p:blipFill rotWithShape="1">
          <a:blip r:embed="rId3"/>
          <a:srcRect/>
          <a:stretch>
            <a:fillRect/>
          </a:stretch>
        </p:blipFill>
        <p:spPr>
          <a:xfrm flipH="1">
            <a:off x="2593839" y="0"/>
            <a:ext cx="4261774" cy="1139586"/>
          </a:xfrm>
          <a:prstGeom prst="rect">
            <a:avLst/>
          </a:prstGeom>
          <a:noFill/>
          <a:ln>
            <a:noFill/>
          </a:ln>
        </p:spPr>
      </p:pic>
      <p:pic>
        <p:nvPicPr>
          <p:cNvPr id="441" name="Google Shape;441;p53"/>
          <p:cNvPicPr preferRelativeResize="0"/>
          <p:nvPr/>
        </p:nvPicPr>
        <p:blipFill>
          <a:blip r:embed="rId4"/>
          <a:stretch>
            <a:fillRect/>
          </a:stretch>
        </p:blipFill>
        <p:spPr>
          <a:xfrm flipH="1">
            <a:off x="1181536" y="-79768"/>
            <a:ext cx="674717" cy="856201"/>
          </a:xfrm>
          <a:prstGeom prst="rect">
            <a:avLst/>
          </a:prstGeom>
          <a:noFill/>
          <a:ln>
            <a:noFill/>
          </a:ln>
        </p:spPr>
      </p:pic>
      <p:pic>
        <p:nvPicPr>
          <p:cNvPr id="442" name="Google Shape;442;p53"/>
          <p:cNvPicPr preferRelativeResize="0"/>
          <p:nvPr/>
        </p:nvPicPr>
        <p:blipFill>
          <a:blip r:embed="rId4"/>
          <a:stretch>
            <a:fillRect/>
          </a:stretch>
        </p:blipFill>
        <p:spPr>
          <a:xfrm flipH="1">
            <a:off x="7593200" y="-79761"/>
            <a:ext cx="589700" cy="748301"/>
          </a:xfrm>
          <a:prstGeom prst="rect">
            <a:avLst/>
          </a:prstGeom>
          <a:noFill/>
          <a:ln>
            <a:noFill/>
          </a:ln>
        </p:spPr>
      </p:pic>
      <p:sp>
        <p:nvSpPr>
          <p:cNvPr id="443" name="Google Shape;443;p53"/>
          <p:cNvSpPr txBox="1">
            <a:spLocks noGrp="1"/>
          </p:cNvSpPr>
          <p:nvPr>
            <p:ph type="title"/>
          </p:nvPr>
        </p:nvSpPr>
        <p:spPr>
          <a:xfrm>
            <a:off x="607450" y="-341307"/>
            <a:ext cx="4410075" cy="856201"/>
          </a:xfrm>
          <a:prstGeom prst="rect">
            <a:avLst/>
          </a:prstGeom>
        </p:spPr>
        <p:txBody>
          <a:bodyPr spcFirstLastPara="1" wrap="square" lIns="91425" tIns="0" rIns="91425" bIns="91425" anchor="t" anchorCtr="0">
            <a:noAutofit/>
          </a:bodyPr>
          <a:lstStyle/>
          <a:p>
            <a:pPr marL="0" lvl="0" indent="0" algn="l" rtl="0">
              <a:spcBef>
                <a:spcPts val="2600"/>
              </a:spcBef>
              <a:spcAft>
                <a:spcPts val="0"/>
              </a:spcAft>
              <a:buNone/>
            </a:pPr>
            <a:r>
              <a:rPr lang="en-GB" dirty="0"/>
              <a:t>Introduction</a:t>
            </a:r>
            <a:endParaRPr dirty="0"/>
          </a:p>
        </p:txBody>
      </p:sp>
      <p:pic>
        <p:nvPicPr>
          <p:cNvPr id="2" name="Picture 2" descr="Stabilisation et chaulage des boues - AKI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93839" y="3198319"/>
            <a:ext cx="4999361" cy="184749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437"/>
        <p:cNvGrpSpPr/>
        <p:nvPr/>
      </p:nvGrpSpPr>
      <p:grpSpPr>
        <a:xfrm>
          <a:off x="0" y="0"/>
          <a:ext cx="0" cy="0"/>
          <a:chOff x="0" y="0"/>
          <a:chExt cx="0" cy="0"/>
        </a:xfrm>
      </p:grpSpPr>
      <p:sp>
        <p:nvSpPr>
          <p:cNvPr id="438" name="Google Shape;438;p53"/>
          <p:cNvSpPr txBox="1">
            <a:spLocks noGrp="1"/>
          </p:cNvSpPr>
          <p:nvPr>
            <p:ph type="subTitle" idx="1"/>
          </p:nvPr>
        </p:nvSpPr>
        <p:spPr>
          <a:xfrm>
            <a:off x="21639" y="695233"/>
            <a:ext cx="9281247" cy="2085974"/>
          </a:xfrm>
          <a:prstGeom prst="rect">
            <a:avLst/>
          </a:prstGeom>
        </p:spPr>
        <p:txBody>
          <a:bodyPr spcFirstLastPara="1" wrap="square" lIns="91425" tIns="0" rIns="91425" bIns="91425" anchor="t" anchorCtr="0">
            <a:noAutofit/>
          </a:bodyPr>
          <a:lstStyle/>
          <a:p>
            <a:pPr lvl="0" algn="l"/>
            <a:r>
              <a:rPr lang="fr-FR" sz="1800" spc="-5" dirty="0">
                <a:solidFill>
                  <a:srgbClr val="FFFFFF"/>
                </a:solidFill>
                <a:latin typeface="Arial" panose="020B0604020202020204" pitchFamily="34" charset="0"/>
                <a:cs typeface="Arial" panose="020B0604020202020204" pitchFamily="34" charset="0"/>
              </a:rPr>
              <a:t>   Boues : </a:t>
            </a:r>
          </a:p>
          <a:p>
            <a:pPr lvl="0"/>
            <a:r>
              <a:rPr lang="fr-FR" sz="1800" spc="-5" dirty="0">
                <a:solidFill>
                  <a:srgbClr val="FFFFFF"/>
                </a:solidFill>
                <a:latin typeface="Arial" panose="020B0604020202020204" pitchFamily="34" charset="0"/>
                <a:cs typeface="Arial" panose="020B0604020202020204" pitchFamily="34" charset="0"/>
              </a:rPr>
              <a:t>Déchets liquides de l’épuration des eaux usées et du traitement de l’eau potable. </a:t>
            </a:r>
          </a:p>
          <a:p>
            <a:pPr lvl="0"/>
            <a:r>
              <a:rPr lang="fr-FR" sz="1800" spc="-5" dirty="0">
                <a:solidFill>
                  <a:srgbClr val="FFFFFF"/>
                </a:solidFill>
                <a:latin typeface="Arial" panose="020B0604020202020204" pitchFamily="34" charset="0"/>
                <a:cs typeface="Arial" panose="020B0604020202020204" pitchFamily="34" charset="0"/>
              </a:rPr>
              <a:t>Les résidus liquides du traitement des eaux sont </a:t>
            </a:r>
            <a:r>
              <a:rPr lang="fr-FR" sz="1800" b="1" i="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Arial" panose="020B0604020202020204" pitchFamily="34" charset="0"/>
                <a:cs typeface="Arial" panose="020B0604020202020204" pitchFamily="34" charset="0"/>
              </a:rPr>
              <a:t>des Boues résiduaires.</a:t>
            </a:r>
          </a:p>
          <a:p>
            <a:pPr lvl="0"/>
            <a:r>
              <a:rPr lang="fr-FR" sz="1800" spc="-5" dirty="0">
                <a:solidFill>
                  <a:srgbClr val="FFFFFF"/>
                </a:solidFill>
                <a:latin typeface="Arial" panose="020B0604020202020204" pitchFamily="34" charset="0"/>
                <a:cs typeface="Arial" panose="020B0604020202020204" pitchFamily="34" charset="0"/>
              </a:rPr>
              <a:t>A l ’issue d’un traitement terminal on obtient </a:t>
            </a:r>
            <a:r>
              <a:rPr lang="fr-FR" sz="1800" b="1" i="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Arial" panose="020B0604020202020204" pitchFamily="34" charset="0"/>
                <a:cs typeface="Arial" panose="020B0604020202020204" pitchFamily="34" charset="0"/>
              </a:rPr>
              <a:t>des Boues traitées</a:t>
            </a:r>
            <a:r>
              <a:rPr lang="fr-FR" sz="1800" spc="-5" dirty="0">
                <a:solidFill>
                  <a:srgbClr val="FFFFFF"/>
                </a:solidFill>
                <a:latin typeface="Arial" panose="020B0604020202020204" pitchFamily="34" charset="0"/>
                <a:cs typeface="Arial" panose="020B0604020202020204" pitchFamily="34" charset="0"/>
              </a:rPr>
              <a:t>.</a:t>
            </a:r>
          </a:p>
          <a:p>
            <a:pPr lvl="0"/>
            <a:r>
              <a:rPr lang="fr-FR" sz="1800" spc="-5" dirty="0">
                <a:solidFill>
                  <a:srgbClr val="FFFFFF"/>
                </a:solidFill>
                <a:latin typeface="Arial" panose="020B0604020202020204" pitchFamily="34" charset="0"/>
                <a:cs typeface="Arial" panose="020B0604020202020204" pitchFamily="34" charset="0"/>
              </a:rPr>
              <a:t>Le curage des installations et des réseaux donne </a:t>
            </a:r>
            <a:r>
              <a:rPr lang="fr-FR" sz="1800" b="1" i="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Arial" panose="020B0604020202020204" pitchFamily="34" charset="0"/>
                <a:cs typeface="Arial" panose="020B0604020202020204" pitchFamily="34" charset="0"/>
              </a:rPr>
              <a:t>des Boues de curage.</a:t>
            </a:r>
          </a:p>
          <a:p>
            <a:r>
              <a:rPr lang="fr-FR" sz="1800" b="1" i="1" spc="-5" dirty="0">
                <a:solidFill>
                  <a:srgbClr val="FFFFFF"/>
                </a:solidFill>
                <a:latin typeface="Arial" panose="020B0604020202020204" pitchFamily="34" charset="0"/>
                <a:cs typeface="Arial" panose="020B0604020202020204" pitchFamily="34" charset="0"/>
              </a:rPr>
              <a:t>Boues des fosses septiques : </a:t>
            </a:r>
            <a:r>
              <a:rPr lang="fr-FR" sz="1800" b="0" i="0" u="none" strike="noStrike" baseline="0" dirty="0">
                <a:latin typeface="TTE1715C98t00"/>
              </a:rPr>
              <a:t>les produits issus du curage des fosses septiques ou des fosses toutes eaux relevant (latrines ) de l’assainissement individuel.</a:t>
            </a:r>
          </a:p>
          <a:p>
            <a:pPr lvl="0"/>
            <a:endParaRPr lang="fr-FR" sz="1800" spc="-5" dirty="0">
              <a:solidFill>
                <a:srgbClr val="FFFFFF"/>
              </a:solidFill>
              <a:latin typeface="Arial" panose="020B0604020202020204" pitchFamily="34" charset="0"/>
              <a:cs typeface="Arial" panose="020B0604020202020204" pitchFamily="34" charset="0"/>
            </a:endParaRPr>
          </a:p>
          <a:p>
            <a:pPr marL="285750" marR="0" lvl="0" indent="-285750" algn="l" defTabSz="457200" rtl="0" eaLnBrk="1" fontAlgn="auto" latinLnBrk="0" hangingPunct="1">
              <a:lnSpc>
                <a:spcPct val="107000"/>
              </a:lnSpc>
              <a:spcBef>
                <a:spcPts val="0"/>
              </a:spcBef>
              <a:spcAft>
                <a:spcPts val="800"/>
              </a:spcAft>
              <a:buClrTx/>
              <a:buSzTx/>
              <a:buFont typeface="Wingdings" panose="05000000000000000000" pitchFamily="2" charset="2"/>
              <a:buChar char="q"/>
              <a:defRPr/>
            </a:pPr>
            <a:endParaRPr kumimoji="0" lang="fr-FR"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p:txBody>
      </p:sp>
      <p:pic>
        <p:nvPicPr>
          <p:cNvPr id="440" name="Google Shape;440;p53"/>
          <p:cNvPicPr preferRelativeResize="0"/>
          <p:nvPr/>
        </p:nvPicPr>
        <p:blipFill rotWithShape="1">
          <a:blip r:embed="rId3"/>
          <a:srcRect/>
          <a:stretch>
            <a:fillRect/>
          </a:stretch>
        </p:blipFill>
        <p:spPr>
          <a:xfrm flipH="1">
            <a:off x="2210549" y="0"/>
            <a:ext cx="4261774" cy="1139586"/>
          </a:xfrm>
          <a:prstGeom prst="rect">
            <a:avLst/>
          </a:prstGeom>
          <a:noFill/>
          <a:ln>
            <a:noFill/>
          </a:ln>
        </p:spPr>
      </p:pic>
      <p:pic>
        <p:nvPicPr>
          <p:cNvPr id="441" name="Google Shape;441;p53"/>
          <p:cNvPicPr preferRelativeResize="0"/>
          <p:nvPr/>
        </p:nvPicPr>
        <p:blipFill>
          <a:blip r:embed="rId4"/>
          <a:stretch>
            <a:fillRect/>
          </a:stretch>
        </p:blipFill>
        <p:spPr>
          <a:xfrm flipH="1">
            <a:off x="1181536" y="-79768"/>
            <a:ext cx="674717" cy="856201"/>
          </a:xfrm>
          <a:prstGeom prst="rect">
            <a:avLst/>
          </a:prstGeom>
          <a:noFill/>
          <a:ln>
            <a:noFill/>
          </a:ln>
        </p:spPr>
      </p:pic>
      <p:pic>
        <p:nvPicPr>
          <p:cNvPr id="442" name="Google Shape;442;p53"/>
          <p:cNvPicPr preferRelativeResize="0"/>
          <p:nvPr/>
        </p:nvPicPr>
        <p:blipFill>
          <a:blip r:embed="rId4"/>
          <a:stretch>
            <a:fillRect/>
          </a:stretch>
        </p:blipFill>
        <p:spPr>
          <a:xfrm flipH="1">
            <a:off x="7593200" y="-79761"/>
            <a:ext cx="589700" cy="748301"/>
          </a:xfrm>
          <a:prstGeom prst="rect">
            <a:avLst/>
          </a:prstGeom>
          <a:noFill/>
          <a:ln>
            <a:noFill/>
          </a:ln>
        </p:spPr>
      </p:pic>
      <p:sp>
        <p:nvSpPr>
          <p:cNvPr id="443" name="Google Shape;443;p53"/>
          <p:cNvSpPr txBox="1">
            <a:spLocks noGrp="1"/>
          </p:cNvSpPr>
          <p:nvPr>
            <p:ph type="title"/>
          </p:nvPr>
        </p:nvSpPr>
        <p:spPr>
          <a:xfrm>
            <a:off x="402638" y="-369369"/>
            <a:ext cx="8696326" cy="856201"/>
          </a:xfrm>
          <a:prstGeom prst="rect">
            <a:avLst/>
          </a:prstGeom>
        </p:spPr>
        <p:txBody>
          <a:bodyPr spcFirstLastPara="1" wrap="square" lIns="91425" tIns="0" rIns="91425" bIns="91425" anchor="t" anchorCtr="0">
            <a:noAutofit/>
          </a:bodyPr>
          <a:lstStyle/>
          <a:p>
            <a:pPr marL="0" lvl="0" indent="0" algn="l" rtl="0">
              <a:spcBef>
                <a:spcPts val="2600"/>
              </a:spcBef>
              <a:spcAft>
                <a:spcPts val="0"/>
              </a:spcAft>
              <a:buNone/>
            </a:pPr>
            <a:r>
              <a:rPr lang="en-GB" sz="3600" dirty="0"/>
              <a:t>Géneralitées sur les boues :</a:t>
            </a:r>
            <a:endParaRPr sz="3600" dirty="0"/>
          </a:p>
        </p:txBody>
      </p:sp>
      <p:pic>
        <p:nvPicPr>
          <p:cNvPr id="3" name="Image 2"/>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40725" y="2752865"/>
            <a:ext cx="4410076" cy="2085974"/>
          </a:xfrm>
          <a:prstGeom prst="rect">
            <a:avLst/>
          </a:prstGeom>
          <a:noFill/>
          <a:ln>
            <a:noFill/>
          </a:ln>
        </p:spPr>
      </p:pic>
      <p:sp>
        <p:nvSpPr>
          <p:cNvPr id="5" name="ZoneTexte 4"/>
          <p:cNvSpPr txBox="1"/>
          <p:nvPr/>
        </p:nvSpPr>
        <p:spPr>
          <a:xfrm>
            <a:off x="1734740" y="4830190"/>
            <a:ext cx="5674519" cy="276999"/>
          </a:xfrm>
          <a:prstGeom prst="rect">
            <a:avLst/>
          </a:prstGeom>
          <a:noFill/>
        </p:spPr>
        <p:txBody>
          <a:bodyPr wrap="square">
            <a:spAutoFit/>
          </a:bodyPr>
          <a:lstStyle/>
          <a:p>
            <a:r>
              <a:rPr lang="fr-FR" sz="1200" b="1" i="1" dirty="0">
                <a:effectLst/>
                <a:latin typeface="Arial" panose="020B0604020202020204" pitchFamily="34" charset="0"/>
                <a:ea typeface="Calibri" panose="020F0502020204030204" pitchFamily="34" charset="0"/>
              </a:rPr>
              <a:t>Décharge sauvage de boues de vidange et des stations d’épurations .</a:t>
            </a:r>
            <a:endParaRPr lang="fr-FR" sz="1200" dirty="0"/>
          </a:p>
        </p:txBody>
      </p:sp>
      <p:pic>
        <p:nvPicPr>
          <p:cNvPr id="1026" name="Picture 2" descr="Déshydratation mécanique des boues d'épuration : état des lieux des  différentes filières - La Revue EIN"/>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95837" y="2744216"/>
            <a:ext cx="4303127" cy="204176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437"/>
        <p:cNvGrpSpPr/>
        <p:nvPr/>
      </p:nvGrpSpPr>
      <p:grpSpPr>
        <a:xfrm>
          <a:off x="0" y="0"/>
          <a:ext cx="0" cy="0"/>
          <a:chOff x="0" y="0"/>
          <a:chExt cx="0" cy="0"/>
        </a:xfrm>
      </p:grpSpPr>
      <p:sp>
        <p:nvSpPr>
          <p:cNvPr id="438" name="Google Shape;438;p53"/>
          <p:cNvSpPr txBox="1">
            <a:spLocks noGrp="1"/>
          </p:cNvSpPr>
          <p:nvPr>
            <p:ph type="subTitle" idx="1"/>
          </p:nvPr>
        </p:nvSpPr>
        <p:spPr>
          <a:xfrm>
            <a:off x="178827" y="1104170"/>
            <a:ext cx="9124950" cy="760667"/>
          </a:xfrm>
          <a:prstGeom prst="rect">
            <a:avLst/>
          </a:prstGeom>
        </p:spPr>
        <p:txBody>
          <a:bodyPr spcFirstLastPara="1" wrap="square" lIns="91425" tIns="0" rIns="91425" bIns="91425" anchor="t" anchorCtr="0">
            <a:noAutofit/>
          </a:bodyPr>
          <a:lstStyle/>
          <a:p>
            <a:pPr algn="l"/>
            <a:r>
              <a:rPr lang="fr-FR" sz="1800" spc="-5" dirty="0">
                <a:solidFill>
                  <a:srgbClr val="FFFFFF"/>
                </a:solidFill>
                <a:latin typeface="Arial" panose="020B0604020202020204" pitchFamily="34" charset="0"/>
                <a:cs typeface="Arial" panose="020B0604020202020204" pitchFamily="34" charset="0"/>
              </a:rPr>
              <a:t>   </a:t>
            </a:r>
          </a:p>
          <a:p>
            <a:pPr marL="285750" marR="0" lvl="0" indent="-285750" algn="l" defTabSz="457200" rtl="0" eaLnBrk="1" fontAlgn="auto" latinLnBrk="0" hangingPunct="1">
              <a:lnSpc>
                <a:spcPct val="107000"/>
              </a:lnSpc>
              <a:spcBef>
                <a:spcPts val="0"/>
              </a:spcBef>
              <a:spcAft>
                <a:spcPts val="800"/>
              </a:spcAft>
              <a:buClrTx/>
              <a:buSzTx/>
              <a:buFont typeface="Wingdings" panose="05000000000000000000" pitchFamily="2" charset="2"/>
              <a:buChar char="q"/>
              <a:defRPr/>
            </a:pPr>
            <a:endParaRPr kumimoji="0" lang="fr-FR"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p:txBody>
      </p:sp>
      <p:pic>
        <p:nvPicPr>
          <p:cNvPr id="440" name="Google Shape;440;p53"/>
          <p:cNvPicPr preferRelativeResize="0"/>
          <p:nvPr/>
        </p:nvPicPr>
        <p:blipFill rotWithShape="1">
          <a:blip r:embed="rId3"/>
          <a:srcRect/>
          <a:stretch>
            <a:fillRect/>
          </a:stretch>
        </p:blipFill>
        <p:spPr>
          <a:xfrm flipH="1">
            <a:off x="2084453" y="13504"/>
            <a:ext cx="4261774" cy="1139586"/>
          </a:xfrm>
          <a:prstGeom prst="rect">
            <a:avLst/>
          </a:prstGeom>
          <a:noFill/>
          <a:ln>
            <a:noFill/>
          </a:ln>
        </p:spPr>
      </p:pic>
      <p:pic>
        <p:nvPicPr>
          <p:cNvPr id="441" name="Google Shape;441;p53"/>
          <p:cNvPicPr preferRelativeResize="0"/>
          <p:nvPr/>
        </p:nvPicPr>
        <p:blipFill>
          <a:blip r:embed="rId4"/>
          <a:stretch>
            <a:fillRect/>
          </a:stretch>
        </p:blipFill>
        <p:spPr>
          <a:xfrm flipH="1">
            <a:off x="1181536" y="-79768"/>
            <a:ext cx="674717" cy="856201"/>
          </a:xfrm>
          <a:prstGeom prst="rect">
            <a:avLst/>
          </a:prstGeom>
          <a:noFill/>
          <a:ln>
            <a:noFill/>
          </a:ln>
        </p:spPr>
      </p:pic>
      <p:pic>
        <p:nvPicPr>
          <p:cNvPr id="442" name="Google Shape;442;p53"/>
          <p:cNvPicPr preferRelativeResize="0"/>
          <p:nvPr/>
        </p:nvPicPr>
        <p:blipFill>
          <a:blip r:embed="rId4"/>
          <a:stretch>
            <a:fillRect/>
          </a:stretch>
        </p:blipFill>
        <p:spPr>
          <a:xfrm flipH="1">
            <a:off x="7593200" y="-79761"/>
            <a:ext cx="589700" cy="748301"/>
          </a:xfrm>
          <a:prstGeom prst="rect">
            <a:avLst/>
          </a:prstGeom>
          <a:noFill/>
          <a:ln>
            <a:noFill/>
          </a:ln>
        </p:spPr>
      </p:pic>
      <p:sp>
        <p:nvSpPr>
          <p:cNvPr id="443" name="Google Shape;443;p53"/>
          <p:cNvSpPr txBox="1">
            <a:spLocks noGrp="1"/>
          </p:cNvSpPr>
          <p:nvPr>
            <p:ph type="title"/>
          </p:nvPr>
        </p:nvSpPr>
        <p:spPr>
          <a:xfrm>
            <a:off x="494108" y="-191515"/>
            <a:ext cx="8696326" cy="856201"/>
          </a:xfrm>
          <a:prstGeom prst="rect">
            <a:avLst/>
          </a:prstGeom>
        </p:spPr>
        <p:txBody>
          <a:bodyPr spcFirstLastPara="1" wrap="square" lIns="91425" tIns="0" rIns="91425" bIns="91425" anchor="t" anchorCtr="0">
            <a:noAutofit/>
          </a:bodyPr>
          <a:lstStyle/>
          <a:p>
            <a:pPr marL="0" lvl="0" indent="0" algn="l" rtl="0">
              <a:spcBef>
                <a:spcPts val="2600"/>
              </a:spcBef>
              <a:spcAft>
                <a:spcPts val="0"/>
              </a:spcAft>
              <a:buNone/>
            </a:pPr>
            <a:r>
              <a:rPr lang="en-GB" sz="3600" dirty="0"/>
              <a:t>Origines des boues de vidange :</a:t>
            </a:r>
            <a:endParaRPr sz="3600" dirty="0"/>
          </a:p>
        </p:txBody>
      </p:sp>
      <p:pic>
        <p:nvPicPr>
          <p:cNvPr id="4" name="Image 3"/>
          <p:cNvPicPr>
            <a:picLocks noChangeAspect="1"/>
          </p:cNvPicPr>
          <p:nvPr/>
        </p:nvPicPr>
        <p:blipFill rotWithShape="1">
          <a:blip r:embed="rId5"/>
          <a:srcRect b="55556"/>
          <a:stretch>
            <a:fillRect/>
          </a:stretch>
        </p:blipFill>
        <p:spPr>
          <a:xfrm>
            <a:off x="606473" y="1894369"/>
            <a:ext cx="1667270" cy="2420456"/>
          </a:xfrm>
          <a:prstGeom prst="rect">
            <a:avLst/>
          </a:prstGeom>
        </p:spPr>
      </p:pic>
      <p:pic>
        <p:nvPicPr>
          <p:cNvPr id="7" name="Image 6"/>
          <p:cNvPicPr>
            <a:picLocks noChangeAspect="1"/>
          </p:cNvPicPr>
          <p:nvPr/>
        </p:nvPicPr>
        <p:blipFill rotWithShape="1">
          <a:blip r:embed="rId5"/>
          <a:srcRect t="53333"/>
          <a:stretch>
            <a:fillRect/>
          </a:stretch>
        </p:blipFill>
        <p:spPr>
          <a:xfrm>
            <a:off x="3085341" y="1894368"/>
            <a:ext cx="1756930" cy="2420455"/>
          </a:xfrm>
          <a:prstGeom prst="rect">
            <a:avLst/>
          </a:prstGeom>
        </p:spPr>
      </p:pic>
      <p:sp>
        <p:nvSpPr>
          <p:cNvPr id="8" name="Flèche : droite 7"/>
          <p:cNvSpPr/>
          <p:nvPr/>
        </p:nvSpPr>
        <p:spPr>
          <a:xfrm>
            <a:off x="2273743" y="2918859"/>
            <a:ext cx="809625" cy="37147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ZoneTexte 10"/>
          <p:cNvSpPr txBox="1"/>
          <p:nvPr/>
        </p:nvSpPr>
        <p:spPr>
          <a:xfrm>
            <a:off x="478112" y="1270436"/>
            <a:ext cx="3745265" cy="477054"/>
          </a:xfrm>
          <a:prstGeom prst="rect">
            <a:avLst/>
          </a:prstGeom>
          <a:noFill/>
        </p:spPr>
        <p:txBody>
          <a:bodyPr wrap="square">
            <a:spAutoFit/>
          </a:bodyPr>
          <a:lstStyle/>
          <a:p>
            <a:r>
              <a:rPr lang="fr-FR" sz="2500" dirty="0">
                <a:solidFill>
                  <a:schemeClr val="lt2"/>
                </a:solidFill>
                <a:latin typeface="Knewave" panose="02000806000000020004"/>
                <a:sym typeface="Knewave" panose="02000806000000020004"/>
              </a:rPr>
              <a:t>Latrines</a:t>
            </a:r>
            <a:r>
              <a:rPr lang="fr-FR" dirty="0"/>
              <a:t> </a:t>
            </a:r>
            <a:r>
              <a:rPr lang="fr-FR" sz="2500" dirty="0">
                <a:solidFill>
                  <a:schemeClr val="lt2"/>
                </a:solidFill>
                <a:latin typeface="Knewave" panose="02000806000000020004"/>
                <a:sym typeface="Knewave" panose="02000806000000020004"/>
              </a:rPr>
              <a:t>traditionnelles</a:t>
            </a:r>
          </a:p>
        </p:txBody>
      </p:sp>
      <p:sp>
        <p:nvSpPr>
          <p:cNvPr id="12" name="ZoneTexte 11"/>
          <p:cNvSpPr txBox="1"/>
          <p:nvPr/>
        </p:nvSpPr>
        <p:spPr>
          <a:xfrm>
            <a:off x="5344699" y="913837"/>
            <a:ext cx="4497002" cy="1246495"/>
          </a:xfrm>
          <a:prstGeom prst="rect">
            <a:avLst/>
          </a:prstGeom>
          <a:noFill/>
        </p:spPr>
        <p:txBody>
          <a:bodyPr wrap="square">
            <a:spAutoFit/>
          </a:bodyPr>
          <a:lstStyle/>
          <a:p>
            <a:r>
              <a:rPr lang="fr-FR" sz="2500" dirty="0">
                <a:solidFill>
                  <a:schemeClr val="lt2"/>
                </a:solidFill>
                <a:latin typeface="Knewave" panose="02000806000000020004"/>
                <a:sym typeface="Knewave" panose="02000806000000020004"/>
              </a:rPr>
              <a:t>Latrines VIP ou fosses améliorées </a:t>
            </a:r>
            <a:r>
              <a:rPr lang="fr-FR" sz="2500" dirty="0" err="1">
                <a:solidFill>
                  <a:schemeClr val="lt2"/>
                </a:solidFill>
                <a:latin typeface="Knewave" panose="02000806000000020004"/>
                <a:sym typeface="Knewave" panose="02000806000000020004"/>
              </a:rPr>
              <a:t>ventillées</a:t>
            </a:r>
            <a:r>
              <a:rPr lang="fr-FR" sz="2500" dirty="0">
                <a:solidFill>
                  <a:schemeClr val="lt2"/>
                </a:solidFill>
                <a:latin typeface="Knewave" panose="02000806000000020004"/>
                <a:sym typeface="Knewave" panose="02000806000000020004"/>
              </a:rPr>
              <a:t> </a:t>
            </a:r>
          </a:p>
          <a:p>
            <a:r>
              <a:rPr lang="fr-FR" sz="2500" dirty="0">
                <a:solidFill>
                  <a:schemeClr val="lt2"/>
                </a:solidFill>
                <a:latin typeface="Knewave" panose="02000806000000020004"/>
                <a:sym typeface="Knewave" panose="02000806000000020004"/>
              </a:rPr>
              <a:t> (</a:t>
            </a:r>
            <a:r>
              <a:rPr lang="fr-FR" sz="2500" dirty="0" err="1">
                <a:solidFill>
                  <a:schemeClr val="lt2"/>
                </a:solidFill>
                <a:latin typeface="Knewave" panose="02000806000000020004"/>
                <a:sym typeface="Knewave" panose="02000806000000020004"/>
              </a:rPr>
              <a:t>Ventilated</a:t>
            </a:r>
            <a:r>
              <a:rPr lang="fr-FR" sz="2500" dirty="0">
                <a:solidFill>
                  <a:schemeClr val="lt2"/>
                </a:solidFill>
                <a:latin typeface="Knewave" panose="02000806000000020004"/>
                <a:sym typeface="Knewave" panose="02000806000000020004"/>
              </a:rPr>
              <a:t> </a:t>
            </a:r>
            <a:r>
              <a:rPr lang="fr-FR" sz="2500" dirty="0" err="1">
                <a:solidFill>
                  <a:schemeClr val="lt2"/>
                </a:solidFill>
                <a:latin typeface="Knewave" panose="02000806000000020004"/>
                <a:sym typeface="Knewave" panose="02000806000000020004"/>
              </a:rPr>
              <a:t>Improved</a:t>
            </a:r>
            <a:r>
              <a:rPr lang="fr-FR" sz="2500" dirty="0">
                <a:solidFill>
                  <a:schemeClr val="lt2"/>
                </a:solidFill>
                <a:latin typeface="Knewave" panose="02000806000000020004"/>
                <a:sym typeface="Knewave" panose="02000806000000020004"/>
              </a:rPr>
              <a:t> Pit)</a:t>
            </a:r>
          </a:p>
        </p:txBody>
      </p:sp>
      <p:pic>
        <p:nvPicPr>
          <p:cNvPr id="14" name="Image 13"/>
          <p:cNvPicPr>
            <a:picLocks noChangeAspect="1"/>
          </p:cNvPicPr>
          <p:nvPr/>
        </p:nvPicPr>
        <p:blipFill>
          <a:blip r:embed="rId6"/>
          <a:stretch>
            <a:fillRect/>
          </a:stretch>
        </p:blipFill>
        <p:spPr>
          <a:xfrm>
            <a:off x="5730058" y="2204955"/>
            <a:ext cx="3469901" cy="2925041"/>
          </a:xfrm>
          <a:prstGeom prst="rect">
            <a:avLst/>
          </a:prstGeom>
        </p:spPr>
      </p:pic>
      <p:sp>
        <p:nvSpPr>
          <p:cNvPr id="15" name="Rectangle 14"/>
          <p:cNvSpPr/>
          <p:nvPr/>
        </p:nvSpPr>
        <p:spPr>
          <a:xfrm>
            <a:off x="6870257" y="3155450"/>
            <a:ext cx="549193" cy="644813"/>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Rectangle 15"/>
          <p:cNvSpPr/>
          <p:nvPr/>
        </p:nvSpPr>
        <p:spPr>
          <a:xfrm>
            <a:off x="6736976" y="3767295"/>
            <a:ext cx="206224" cy="310485"/>
          </a:xfrm>
          <a:prstGeom prst="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437"/>
        <p:cNvGrpSpPr/>
        <p:nvPr/>
      </p:nvGrpSpPr>
      <p:grpSpPr>
        <a:xfrm>
          <a:off x="0" y="0"/>
          <a:ext cx="0" cy="0"/>
          <a:chOff x="0" y="0"/>
          <a:chExt cx="0" cy="0"/>
        </a:xfrm>
      </p:grpSpPr>
      <p:sp>
        <p:nvSpPr>
          <p:cNvPr id="438" name="Google Shape;438;p53"/>
          <p:cNvSpPr txBox="1">
            <a:spLocks noGrp="1"/>
          </p:cNvSpPr>
          <p:nvPr>
            <p:ph type="subTitle" idx="1"/>
          </p:nvPr>
        </p:nvSpPr>
        <p:spPr>
          <a:xfrm>
            <a:off x="-1488048" y="1267636"/>
            <a:ext cx="7559081" cy="645690"/>
          </a:xfrm>
          <a:prstGeom prst="rect">
            <a:avLst/>
          </a:prstGeom>
        </p:spPr>
        <p:txBody>
          <a:bodyPr spcFirstLastPara="1" wrap="square" lIns="91425" tIns="0" rIns="91425" bIns="91425" anchor="t" anchorCtr="0">
            <a:noAutofit/>
          </a:bodyPr>
          <a:lstStyle/>
          <a:p>
            <a:pPr algn="l"/>
            <a:r>
              <a:rPr lang="fr-FR" sz="1800" spc="-5" dirty="0">
                <a:solidFill>
                  <a:srgbClr val="FFFFFF"/>
                </a:solidFill>
                <a:latin typeface="Arial" panose="020B0604020202020204" pitchFamily="34" charset="0"/>
                <a:cs typeface="Arial" panose="020B0604020202020204" pitchFamily="34" charset="0"/>
              </a:rPr>
              <a:t>   </a:t>
            </a:r>
          </a:p>
          <a:p>
            <a:pPr marL="285750" marR="0" lvl="0" indent="-285750" algn="l" defTabSz="457200" rtl="0" eaLnBrk="1" fontAlgn="auto" latinLnBrk="0" hangingPunct="1">
              <a:lnSpc>
                <a:spcPct val="107000"/>
              </a:lnSpc>
              <a:spcBef>
                <a:spcPts val="0"/>
              </a:spcBef>
              <a:spcAft>
                <a:spcPts val="800"/>
              </a:spcAft>
              <a:buClrTx/>
              <a:buSzTx/>
              <a:buFont typeface="Wingdings" panose="05000000000000000000" pitchFamily="2" charset="2"/>
              <a:buChar char="q"/>
              <a:defRPr/>
            </a:pPr>
            <a:endParaRPr kumimoji="0" lang="fr-FR"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p:txBody>
      </p:sp>
      <p:pic>
        <p:nvPicPr>
          <p:cNvPr id="440" name="Google Shape;440;p53"/>
          <p:cNvPicPr preferRelativeResize="0"/>
          <p:nvPr/>
        </p:nvPicPr>
        <p:blipFill rotWithShape="1">
          <a:blip r:embed="rId3"/>
          <a:srcRect/>
          <a:stretch>
            <a:fillRect/>
          </a:stretch>
        </p:blipFill>
        <p:spPr>
          <a:xfrm flipH="1">
            <a:off x="2084453" y="13504"/>
            <a:ext cx="4261774" cy="1139586"/>
          </a:xfrm>
          <a:prstGeom prst="rect">
            <a:avLst/>
          </a:prstGeom>
          <a:noFill/>
          <a:ln>
            <a:noFill/>
          </a:ln>
        </p:spPr>
      </p:pic>
      <p:pic>
        <p:nvPicPr>
          <p:cNvPr id="441" name="Google Shape;441;p53"/>
          <p:cNvPicPr preferRelativeResize="0"/>
          <p:nvPr/>
        </p:nvPicPr>
        <p:blipFill>
          <a:blip r:embed="rId4"/>
          <a:stretch>
            <a:fillRect/>
          </a:stretch>
        </p:blipFill>
        <p:spPr>
          <a:xfrm flipH="1">
            <a:off x="1181536" y="-79768"/>
            <a:ext cx="674717" cy="856201"/>
          </a:xfrm>
          <a:prstGeom prst="rect">
            <a:avLst/>
          </a:prstGeom>
          <a:noFill/>
          <a:ln>
            <a:noFill/>
          </a:ln>
        </p:spPr>
      </p:pic>
      <p:pic>
        <p:nvPicPr>
          <p:cNvPr id="442" name="Google Shape;442;p53"/>
          <p:cNvPicPr preferRelativeResize="0"/>
          <p:nvPr/>
        </p:nvPicPr>
        <p:blipFill>
          <a:blip r:embed="rId4"/>
          <a:stretch>
            <a:fillRect/>
          </a:stretch>
        </p:blipFill>
        <p:spPr>
          <a:xfrm flipH="1">
            <a:off x="7593200" y="-79761"/>
            <a:ext cx="589700" cy="748301"/>
          </a:xfrm>
          <a:prstGeom prst="rect">
            <a:avLst/>
          </a:prstGeom>
          <a:noFill/>
          <a:ln>
            <a:noFill/>
          </a:ln>
        </p:spPr>
      </p:pic>
      <p:sp>
        <p:nvSpPr>
          <p:cNvPr id="443" name="Google Shape;443;p53"/>
          <p:cNvSpPr txBox="1">
            <a:spLocks noGrp="1"/>
          </p:cNvSpPr>
          <p:nvPr>
            <p:ph type="title"/>
          </p:nvPr>
        </p:nvSpPr>
        <p:spPr>
          <a:xfrm>
            <a:off x="447674" y="-158911"/>
            <a:ext cx="8696326" cy="856201"/>
          </a:xfrm>
          <a:prstGeom prst="rect">
            <a:avLst/>
          </a:prstGeom>
        </p:spPr>
        <p:txBody>
          <a:bodyPr spcFirstLastPara="1" wrap="square" lIns="91425" tIns="0" rIns="91425" bIns="91425" anchor="t" anchorCtr="0">
            <a:noAutofit/>
          </a:bodyPr>
          <a:lstStyle/>
          <a:p>
            <a:pPr marL="0" lvl="0" indent="0" algn="l" rtl="0">
              <a:spcBef>
                <a:spcPts val="2600"/>
              </a:spcBef>
              <a:spcAft>
                <a:spcPts val="0"/>
              </a:spcAft>
              <a:buNone/>
            </a:pPr>
            <a:r>
              <a:rPr lang="en-GB" sz="3600" dirty="0"/>
              <a:t>Origines des boues de vidange :</a:t>
            </a:r>
            <a:endParaRPr sz="3600" dirty="0"/>
          </a:p>
        </p:txBody>
      </p:sp>
      <p:sp>
        <p:nvSpPr>
          <p:cNvPr id="11" name="ZoneTexte 10"/>
          <p:cNvSpPr txBox="1"/>
          <p:nvPr/>
        </p:nvSpPr>
        <p:spPr>
          <a:xfrm>
            <a:off x="572126" y="1042028"/>
            <a:ext cx="3745265" cy="477054"/>
          </a:xfrm>
          <a:prstGeom prst="rect">
            <a:avLst/>
          </a:prstGeom>
          <a:noFill/>
        </p:spPr>
        <p:txBody>
          <a:bodyPr wrap="square">
            <a:spAutoFit/>
          </a:bodyPr>
          <a:lstStyle/>
          <a:p>
            <a:r>
              <a:rPr lang="fr-FR" sz="2500" dirty="0">
                <a:solidFill>
                  <a:schemeClr val="lt2"/>
                </a:solidFill>
                <a:latin typeface="Knewave" panose="02000806000000020004"/>
                <a:sym typeface="Knewave" panose="02000806000000020004"/>
              </a:rPr>
              <a:t>Fosses septiques </a:t>
            </a:r>
          </a:p>
        </p:txBody>
      </p:sp>
      <p:sp>
        <p:nvSpPr>
          <p:cNvPr id="12" name="ZoneTexte 11"/>
          <p:cNvSpPr txBox="1"/>
          <p:nvPr/>
        </p:nvSpPr>
        <p:spPr>
          <a:xfrm>
            <a:off x="5757163" y="1087592"/>
            <a:ext cx="4261773" cy="477054"/>
          </a:xfrm>
          <a:prstGeom prst="rect">
            <a:avLst/>
          </a:prstGeom>
          <a:noFill/>
        </p:spPr>
        <p:txBody>
          <a:bodyPr wrap="square">
            <a:spAutoFit/>
          </a:bodyPr>
          <a:lstStyle/>
          <a:p>
            <a:r>
              <a:rPr lang="fr-FR" sz="2500" dirty="0">
                <a:solidFill>
                  <a:schemeClr val="lt2"/>
                </a:solidFill>
                <a:latin typeface="Knewave" panose="02000806000000020004"/>
                <a:sym typeface="Knewave" panose="02000806000000020004"/>
              </a:rPr>
              <a:t>Puits d’infiltrations </a:t>
            </a:r>
          </a:p>
        </p:txBody>
      </p:sp>
      <p:pic>
        <p:nvPicPr>
          <p:cNvPr id="205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0488" y="1771173"/>
            <a:ext cx="4886325" cy="3358823"/>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SPANC"/>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100637" y="1790254"/>
            <a:ext cx="4138613" cy="278174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447"/>
        <p:cNvGrpSpPr/>
        <p:nvPr/>
      </p:nvGrpSpPr>
      <p:grpSpPr>
        <a:xfrm>
          <a:off x="0" y="0"/>
          <a:ext cx="0" cy="0"/>
          <a:chOff x="0" y="0"/>
          <a:chExt cx="0" cy="0"/>
        </a:xfrm>
      </p:grpSpPr>
      <p:sp>
        <p:nvSpPr>
          <p:cNvPr id="448" name="Google Shape;448;p54"/>
          <p:cNvSpPr/>
          <p:nvPr/>
        </p:nvSpPr>
        <p:spPr>
          <a:xfrm>
            <a:off x="8316455" y="3828151"/>
            <a:ext cx="2025569" cy="2029173"/>
          </a:xfrm>
          <a:prstGeom prst="ellipse">
            <a:avLst/>
          </a:prstGeom>
          <a:noFill/>
          <a:ln w="1905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49" name="Google Shape;449;p54"/>
          <p:cNvPicPr preferRelativeResize="0"/>
          <p:nvPr/>
        </p:nvPicPr>
        <p:blipFill>
          <a:blip r:embed="rId3"/>
          <a:stretch>
            <a:fillRect/>
          </a:stretch>
        </p:blipFill>
        <p:spPr>
          <a:xfrm flipH="1">
            <a:off x="6554780" y="3"/>
            <a:ext cx="1809301" cy="3751567"/>
          </a:xfrm>
          <a:prstGeom prst="rect">
            <a:avLst/>
          </a:prstGeom>
          <a:noFill/>
          <a:ln>
            <a:noFill/>
          </a:ln>
        </p:spPr>
      </p:pic>
      <p:sp>
        <p:nvSpPr>
          <p:cNvPr id="450" name="Google Shape;450;p54"/>
          <p:cNvSpPr txBox="1">
            <a:spLocks noGrp="1"/>
          </p:cNvSpPr>
          <p:nvPr>
            <p:ph type="title"/>
          </p:nvPr>
        </p:nvSpPr>
        <p:spPr>
          <a:xfrm>
            <a:off x="538171" y="-201806"/>
            <a:ext cx="5164753" cy="929850"/>
          </a:xfrm>
          <a:prstGeom prst="rect">
            <a:avLst/>
          </a:prstGeom>
        </p:spPr>
        <p:txBody>
          <a:bodyPr spcFirstLastPara="1" wrap="square" lIns="91425" tIns="0" rIns="91425" bIns="91425" anchor="t" anchorCtr="0">
            <a:noAutofit/>
          </a:bodyPr>
          <a:lstStyle/>
          <a:p>
            <a:pPr marL="0" lvl="0" indent="0" algn="l" rtl="0">
              <a:spcBef>
                <a:spcPts val="2600"/>
              </a:spcBef>
              <a:spcAft>
                <a:spcPts val="0"/>
              </a:spcAft>
              <a:buClr>
                <a:schemeClr val="dk1"/>
              </a:buClr>
              <a:buSzPts val="1100"/>
              <a:buFont typeface="Arial" panose="020B0604020202020204"/>
              <a:buNone/>
            </a:pPr>
            <a:r>
              <a:rPr lang="en-GB" dirty="0"/>
              <a:t>Traitement des boues :</a:t>
            </a:r>
            <a:endParaRPr dirty="0"/>
          </a:p>
        </p:txBody>
      </p:sp>
      <p:pic>
        <p:nvPicPr>
          <p:cNvPr id="451" name="Google Shape;451;p54"/>
          <p:cNvPicPr preferRelativeResize="0"/>
          <p:nvPr/>
        </p:nvPicPr>
        <p:blipFill>
          <a:blip r:embed="rId4"/>
          <a:stretch>
            <a:fillRect/>
          </a:stretch>
        </p:blipFill>
        <p:spPr>
          <a:xfrm>
            <a:off x="5702925" y="-65725"/>
            <a:ext cx="699100" cy="887152"/>
          </a:xfrm>
          <a:prstGeom prst="rect">
            <a:avLst/>
          </a:prstGeom>
          <a:noFill/>
          <a:ln>
            <a:noFill/>
          </a:ln>
        </p:spPr>
      </p:pic>
      <p:pic>
        <p:nvPicPr>
          <p:cNvPr id="452" name="Google Shape;452;p54"/>
          <p:cNvPicPr preferRelativeResize="0"/>
          <p:nvPr/>
        </p:nvPicPr>
        <p:blipFill rotWithShape="1">
          <a:blip r:embed="rId5"/>
          <a:srcRect/>
          <a:stretch>
            <a:fillRect/>
          </a:stretch>
        </p:blipFill>
        <p:spPr>
          <a:xfrm>
            <a:off x="-712512" y="1713580"/>
            <a:ext cx="1976088" cy="2869444"/>
          </a:xfrm>
          <a:prstGeom prst="rect">
            <a:avLst/>
          </a:prstGeom>
          <a:noFill/>
          <a:ln>
            <a:noFill/>
          </a:ln>
        </p:spPr>
      </p:pic>
      <p:cxnSp>
        <p:nvCxnSpPr>
          <p:cNvPr id="453" name="Google Shape;453;p54"/>
          <p:cNvCxnSpPr/>
          <p:nvPr/>
        </p:nvCxnSpPr>
        <p:spPr>
          <a:xfrm rot="10800000">
            <a:off x="-126900" y="746805"/>
            <a:ext cx="9397800" cy="0"/>
          </a:xfrm>
          <a:prstGeom prst="straightConnector1">
            <a:avLst/>
          </a:prstGeom>
          <a:noFill/>
          <a:ln w="19050" cap="flat" cmpd="sng">
            <a:solidFill>
              <a:schemeClr val="lt2"/>
            </a:solidFill>
            <a:prstDash val="solid"/>
            <a:round/>
            <a:headEnd type="none" w="med" len="med"/>
            <a:tailEnd type="none" w="med" len="med"/>
          </a:ln>
        </p:spPr>
      </p:cxnSp>
      <p:grpSp>
        <p:nvGrpSpPr>
          <p:cNvPr id="7" name="Google Shape;4247;p94"/>
          <p:cNvGrpSpPr/>
          <p:nvPr/>
        </p:nvGrpSpPr>
        <p:grpSpPr>
          <a:xfrm>
            <a:off x="1009650" y="1088707"/>
            <a:ext cx="7829549" cy="1749361"/>
            <a:chOff x="2032647" y="2529299"/>
            <a:chExt cx="5078693" cy="1342201"/>
          </a:xfrm>
        </p:grpSpPr>
        <p:sp>
          <p:nvSpPr>
            <p:cNvPr id="8" name="Google Shape;4248;p94"/>
            <p:cNvSpPr/>
            <p:nvPr/>
          </p:nvSpPr>
          <p:spPr>
            <a:xfrm>
              <a:off x="3802943" y="2529299"/>
              <a:ext cx="1538100" cy="442500"/>
            </a:xfrm>
            <a:prstGeom prst="roundRect">
              <a:avLst>
                <a:gd name="adj" fmla="val 50000"/>
              </a:avLst>
            </a:prstGeom>
            <a:solidFill>
              <a:srgbClr val="667E9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fr-FR" b="1" i="1" dirty="0">
                  <a:solidFill>
                    <a:srgbClr val="FFFFFF"/>
                  </a:solidFill>
                </a:rPr>
                <a:t>Epuration des eaux usées </a:t>
              </a:r>
              <a:endParaRPr b="1" i="1" dirty="0">
                <a:solidFill>
                  <a:srgbClr val="FFFFFF"/>
                </a:solidFill>
              </a:endParaRPr>
            </a:p>
          </p:txBody>
        </p:sp>
        <p:sp>
          <p:nvSpPr>
            <p:cNvPr id="9" name="Google Shape;4249;p94"/>
            <p:cNvSpPr/>
            <p:nvPr/>
          </p:nvSpPr>
          <p:spPr>
            <a:xfrm>
              <a:off x="5573240" y="3429000"/>
              <a:ext cx="1538100" cy="442500"/>
            </a:xfrm>
            <a:prstGeom prst="roundRect">
              <a:avLst>
                <a:gd name="adj" fmla="val 50000"/>
              </a:avLst>
            </a:prstGeom>
            <a:solidFill>
              <a:srgbClr val="869FB1"/>
            </a:solidFill>
            <a:ln>
              <a:noFill/>
            </a:ln>
          </p:spPr>
          <p:txBody>
            <a:bodyPr spcFirstLastPara="1" wrap="square" lIns="91425" tIns="91425" rIns="91425" bIns="91425" anchor="ctr" anchorCtr="0">
              <a:noAutofit/>
            </a:bodyPr>
            <a:lstStyle/>
            <a:p>
              <a:pPr algn="ctr"/>
              <a:r>
                <a:rPr lang="fr-FR" b="1" i="1" dirty="0">
                  <a:solidFill>
                    <a:srgbClr val="FFFFFF"/>
                  </a:solidFill>
                </a:rPr>
                <a:t>Assainissement Collectif</a:t>
              </a:r>
            </a:p>
          </p:txBody>
        </p:sp>
        <p:sp>
          <p:nvSpPr>
            <p:cNvPr id="10" name="Google Shape;4250;p94"/>
            <p:cNvSpPr/>
            <p:nvPr/>
          </p:nvSpPr>
          <p:spPr>
            <a:xfrm>
              <a:off x="2032647" y="3429000"/>
              <a:ext cx="1538100" cy="442500"/>
            </a:xfrm>
            <a:prstGeom prst="roundRect">
              <a:avLst>
                <a:gd name="adj" fmla="val 50000"/>
              </a:avLst>
            </a:prstGeom>
            <a:solidFill>
              <a:srgbClr val="869FB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fr-FR" b="1" i="1" dirty="0">
                  <a:solidFill>
                    <a:srgbClr val="FFFFFF"/>
                  </a:solidFill>
                </a:rPr>
                <a:t>Assainissement autonome </a:t>
              </a:r>
              <a:endParaRPr b="1" i="1" dirty="0">
                <a:solidFill>
                  <a:srgbClr val="FFFFFF"/>
                </a:solidFill>
              </a:endParaRPr>
            </a:p>
          </p:txBody>
        </p:sp>
        <p:cxnSp>
          <p:nvCxnSpPr>
            <p:cNvPr id="15" name="Google Shape;4255;p94"/>
            <p:cNvCxnSpPr>
              <a:stCxn id="8" idx="2"/>
              <a:endCxn id="9" idx="0"/>
            </p:cNvCxnSpPr>
            <p:nvPr/>
          </p:nvCxnSpPr>
          <p:spPr>
            <a:xfrm rot="-5400000" flipH="1">
              <a:off x="5228543" y="2315249"/>
              <a:ext cx="457200" cy="1770300"/>
            </a:xfrm>
            <a:prstGeom prst="bentConnector3">
              <a:avLst>
                <a:gd name="adj1" fmla="val 49967"/>
              </a:avLst>
            </a:prstGeom>
            <a:noFill/>
            <a:ln w="9525" cap="flat" cmpd="sng">
              <a:solidFill>
                <a:srgbClr val="C2C2C2"/>
              </a:solidFill>
              <a:prstDash val="solid"/>
              <a:round/>
              <a:headEnd type="none" w="sm" len="sm"/>
              <a:tailEnd type="none" w="sm" len="sm"/>
            </a:ln>
          </p:spPr>
        </p:cxnSp>
        <p:cxnSp>
          <p:nvCxnSpPr>
            <p:cNvPr id="16" name="Google Shape;4256;p94"/>
            <p:cNvCxnSpPr>
              <a:stCxn id="10" idx="0"/>
              <a:endCxn id="8" idx="2"/>
            </p:cNvCxnSpPr>
            <p:nvPr/>
          </p:nvCxnSpPr>
          <p:spPr>
            <a:xfrm rot="-5400000">
              <a:off x="3458247" y="2315250"/>
              <a:ext cx="457200" cy="1770300"/>
            </a:xfrm>
            <a:prstGeom prst="bentConnector3">
              <a:avLst>
                <a:gd name="adj1" fmla="val 49967"/>
              </a:avLst>
            </a:prstGeom>
            <a:noFill/>
            <a:ln w="9525" cap="flat" cmpd="sng">
              <a:solidFill>
                <a:srgbClr val="C2C2C2"/>
              </a:solidFill>
              <a:prstDash val="solid"/>
              <a:round/>
              <a:headEnd type="none" w="sm" len="sm"/>
              <a:tailEnd type="none" w="sm" len="sm"/>
            </a:ln>
          </p:spPr>
        </p:cxn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37"/>
        <p:cNvGrpSpPr/>
        <p:nvPr/>
      </p:nvGrpSpPr>
      <p:grpSpPr>
        <a:xfrm>
          <a:off x="0" y="0"/>
          <a:ext cx="0" cy="0"/>
          <a:chOff x="0" y="0"/>
          <a:chExt cx="0" cy="0"/>
        </a:xfrm>
      </p:grpSpPr>
      <p:sp>
        <p:nvSpPr>
          <p:cNvPr id="438" name="Google Shape;438;p53"/>
          <p:cNvSpPr txBox="1">
            <a:spLocks noGrp="1"/>
          </p:cNvSpPr>
          <p:nvPr>
            <p:ph type="subTitle" idx="1"/>
          </p:nvPr>
        </p:nvSpPr>
        <p:spPr>
          <a:xfrm>
            <a:off x="-1488048" y="1267636"/>
            <a:ext cx="7559081" cy="645690"/>
          </a:xfrm>
          <a:prstGeom prst="rect">
            <a:avLst/>
          </a:prstGeom>
        </p:spPr>
        <p:txBody>
          <a:bodyPr spcFirstLastPara="1" wrap="square" lIns="91425" tIns="0" rIns="91425" bIns="91425" anchor="t" anchorCtr="0">
            <a:noAutofit/>
          </a:bodyPr>
          <a:lstStyle/>
          <a:p>
            <a:pPr algn="l"/>
            <a:r>
              <a:rPr lang="fr-FR" sz="1800" spc="-5" dirty="0">
                <a:solidFill>
                  <a:srgbClr val="FFFFFF"/>
                </a:solidFill>
                <a:latin typeface="Arial" panose="020B0604020202020204" pitchFamily="34" charset="0"/>
                <a:cs typeface="Arial" panose="020B0604020202020204" pitchFamily="34" charset="0"/>
              </a:rPr>
              <a:t>   </a:t>
            </a:r>
          </a:p>
          <a:p>
            <a:pPr marL="285750" marR="0" lvl="0" indent="-285750" algn="l" defTabSz="457200" rtl="0" eaLnBrk="1" fontAlgn="auto" latinLnBrk="0" hangingPunct="1">
              <a:lnSpc>
                <a:spcPct val="107000"/>
              </a:lnSpc>
              <a:spcBef>
                <a:spcPts val="0"/>
              </a:spcBef>
              <a:spcAft>
                <a:spcPts val="800"/>
              </a:spcAft>
              <a:buClrTx/>
              <a:buSzTx/>
              <a:buFont typeface="Wingdings" panose="05000000000000000000" pitchFamily="2" charset="2"/>
              <a:buChar char="q"/>
              <a:defRPr/>
            </a:pPr>
            <a:endParaRPr kumimoji="0" lang="fr-FR"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p:txBody>
      </p:sp>
      <p:pic>
        <p:nvPicPr>
          <p:cNvPr id="440" name="Google Shape;440;p53"/>
          <p:cNvPicPr preferRelativeResize="0"/>
          <p:nvPr/>
        </p:nvPicPr>
        <p:blipFill rotWithShape="1">
          <a:blip r:embed="rId3"/>
          <a:srcRect/>
          <a:stretch>
            <a:fillRect/>
          </a:stretch>
        </p:blipFill>
        <p:spPr>
          <a:xfrm flipH="1">
            <a:off x="2084453" y="13504"/>
            <a:ext cx="4261774" cy="1139586"/>
          </a:xfrm>
          <a:prstGeom prst="rect">
            <a:avLst/>
          </a:prstGeom>
          <a:noFill/>
          <a:ln>
            <a:noFill/>
          </a:ln>
        </p:spPr>
      </p:pic>
      <p:pic>
        <p:nvPicPr>
          <p:cNvPr id="441" name="Google Shape;441;p53"/>
          <p:cNvPicPr preferRelativeResize="0"/>
          <p:nvPr/>
        </p:nvPicPr>
        <p:blipFill>
          <a:blip r:embed="rId4"/>
          <a:stretch>
            <a:fillRect/>
          </a:stretch>
        </p:blipFill>
        <p:spPr>
          <a:xfrm flipH="1">
            <a:off x="1181536" y="-79768"/>
            <a:ext cx="674717" cy="856201"/>
          </a:xfrm>
          <a:prstGeom prst="rect">
            <a:avLst/>
          </a:prstGeom>
          <a:noFill/>
          <a:ln>
            <a:noFill/>
          </a:ln>
        </p:spPr>
      </p:pic>
      <p:pic>
        <p:nvPicPr>
          <p:cNvPr id="442" name="Google Shape;442;p53"/>
          <p:cNvPicPr preferRelativeResize="0"/>
          <p:nvPr/>
        </p:nvPicPr>
        <p:blipFill>
          <a:blip r:embed="rId4"/>
          <a:stretch>
            <a:fillRect/>
          </a:stretch>
        </p:blipFill>
        <p:spPr>
          <a:xfrm flipH="1">
            <a:off x="7593200" y="-79761"/>
            <a:ext cx="589700" cy="748301"/>
          </a:xfrm>
          <a:prstGeom prst="rect">
            <a:avLst/>
          </a:prstGeom>
          <a:noFill/>
          <a:ln>
            <a:noFill/>
          </a:ln>
        </p:spPr>
      </p:pic>
      <p:sp>
        <p:nvSpPr>
          <p:cNvPr id="11" name="ZoneTexte 10"/>
          <p:cNvSpPr txBox="1"/>
          <p:nvPr/>
        </p:nvSpPr>
        <p:spPr>
          <a:xfrm>
            <a:off x="351690" y="43254"/>
            <a:ext cx="7610774" cy="477054"/>
          </a:xfrm>
          <a:prstGeom prst="rect">
            <a:avLst/>
          </a:prstGeom>
          <a:noFill/>
        </p:spPr>
        <p:txBody>
          <a:bodyPr wrap="square">
            <a:spAutoFit/>
          </a:bodyPr>
          <a:lstStyle/>
          <a:p>
            <a:r>
              <a:rPr lang="fr-FR" sz="2500" dirty="0">
                <a:solidFill>
                  <a:schemeClr val="lt2"/>
                </a:solidFill>
                <a:latin typeface="Knewave" panose="02000806000000020004"/>
                <a:sym typeface="Knewave" panose="02000806000000020004"/>
              </a:rPr>
              <a:t>Systèmes d’assainissement autonomes </a:t>
            </a:r>
          </a:p>
        </p:txBody>
      </p:sp>
      <p:pic>
        <p:nvPicPr>
          <p:cNvPr id="2" name="Image 1" descr="Source: ADEME"/>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2177090"/>
            <a:ext cx="5495925" cy="2923156"/>
          </a:xfrm>
          <a:prstGeom prst="rect">
            <a:avLst/>
          </a:prstGeom>
          <a:noFill/>
          <a:ln w="19050">
            <a:solidFill>
              <a:schemeClr val="tx1"/>
            </a:solidFill>
          </a:ln>
        </p:spPr>
      </p:pic>
      <p:sp>
        <p:nvSpPr>
          <p:cNvPr id="4" name="ZoneTexte 3"/>
          <p:cNvSpPr txBox="1"/>
          <p:nvPr/>
        </p:nvSpPr>
        <p:spPr>
          <a:xfrm>
            <a:off x="256440" y="631662"/>
            <a:ext cx="9269186" cy="1477328"/>
          </a:xfrm>
          <a:prstGeom prst="rect">
            <a:avLst/>
          </a:prstGeom>
          <a:noFill/>
        </p:spPr>
        <p:txBody>
          <a:bodyPr wrap="square">
            <a:spAutoFit/>
          </a:bodyPr>
          <a:lstStyle/>
          <a:p>
            <a:pPr marL="457200" indent="-342900">
              <a:buClr>
                <a:schemeClr val="lt2"/>
              </a:buClr>
              <a:buSzPts val="1800"/>
            </a:pPr>
            <a:r>
              <a:rPr lang="fr-FR" sz="1800" b="1" i="1" spc="-5" dirty="0">
                <a:solidFill>
                  <a:srgbClr val="FFFFFF"/>
                </a:solidFill>
                <a:latin typeface="Arial" panose="020B0604020202020204" pitchFamily="34" charset="0"/>
                <a:cs typeface="Arial" panose="020B0604020202020204" pitchFamily="34" charset="0"/>
                <a:sym typeface="Carme" panose="02000000000000000000"/>
              </a:rPr>
              <a:t>Microstation d’épuration :  </a:t>
            </a:r>
            <a:r>
              <a:rPr lang="fr-FR" sz="1800" spc="-5" dirty="0">
                <a:solidFill>
                  <a:srgbClr val="FFFFFF"/>
                </a:solidFill>
                <a:latin typeface="Arial" panose="020B0604020202020204" pitchFamily="34" charset="0"/>
                <a:cs typeface="Arial" panose="020B0604020202020204" pitchFamily="34" charset="0"/>
                <a:sym typeface="Carme" panose="02000000000000000000"/>
              </a:rPr>
              <a:t>installation individuelle.</a:t>
            </a:r>
          </a:p>
          <a:p>
            <a:pPr marL="457200" indent="-342900">
              <a:buClr>
                <a:schemeClr val="lt2"/>
              </a:buClr>
              <a:buSzPts val="1800"/>
            </a:pPr>
            <a:r>
              <a:rPr lang="fr-FR" sz="1800" b="1" i="1" spc="-5" dirty="0">
                <a:solidFill>
                  <a:srgbClr val="FFFFFF"/>
                </a:solidFill>
                <a:latin typeface="Arial" panose="020B0604020202020204" pitchFamily="34" charset="0"/>
                <a:cs typeface="Arial" panose="020B0604020202020204" pitchFamily="34" charset="0"/>
                <a:sym typeface="Carme" panose="02000000000000000000"/>
              </a:rPr>
              <a:t>Traitement biologique anaérobie </a:t>
            </a:r>
            <a:r>
              <a:rPr lang="fr-FR" sz="1800" spc="-5" dirty="0">
                <a:solidFill>
                  <a:srgbClr val="FFFFFF"/>
                </a:solidFill>
                <a:latin typeface="Arial" panose="020B0604020202020204" pitchFamily="34" charset="0"/>
                <a:cs typeface="Arial" panose="020B0604020202020204" pitchFamily="34" charset="0"/>
                <a:sym typeface="Carme" panose="02000000000000000000"/>
              </a:rPr>
              <a:t>(fosses septiques).</a:t>
            </a:r>
          </a:p>
          <a:p>
            <a:pPr marL="457200" indent="-342900">
              <a:buClr>
                <a:schemeClr val="lt2"/>
              </a:buClr>
              <a:buSzPts val="1800"/>
            </a:pPr>
            <a:r>
              <a:rPr lang="fr-FR" sz="1800" b="1" i="1" spc="-5" dirty="0">
                <a:solidFill>
                  <a:srgbClr val="FFFFFF"/>
                </a:solidFill>
                <a:latin typeface="Arial" panose="020B0604020202020204" pitchFamily="34" charset="0"/>
                <a:cs typeface="Arial" panose="020B0604020202020204" pitchFamily="34" charset="0"/>
                <a:sym typeface="Carme" panose="02000000000000000000"/>
              </a:rPr>
              <a:t>Vidange</a:t>
            </a:r>
            <a:r>
              <a:rPr lang="fr-FR" sz="1800" spc="-5" dirty="0">
                <a:solidFill>
                  <a:srgbClr val="FFFFFF"/>
                </a:solidFill>
                <a:latin typeface="Arial" panose="020B0604020202020204" pitchFamily="34" charset="0"/>
                <a:cs typeface="Arial" panose="020B0604020202020204" pitchFamily="34" charset="0"/>
                <a:sym typeface="Carme" panose="02000000000000000000"/>
              </a:rPr>
              <a:t> d’entretien environ tous les quatre ans.</a:t>
            </a:r>
          </a:p>
          <a:p>
            <a:pPr marL="457200" indent="-342900">
              <a:buClr>
                <a:schemeClr val="lt2"/>
              </a:buClr>
              <a:buSzPts val="1800"/>
            </a:pPr>
            <a:r>
              <a:rPr lang="fr-FR" sz="1800" spc="-5" dirty="0">
                <a:solidFill>
                  <a:srgbClr val="FFFFFF"/>
                </a:solidFill>
                <a:latin typeface="Arial" panose="020B0604020202020204" pitchFamily="34" charset="0"/>
                <a:cs typeface="Arial" panose="020B0604020202020204" pitchFamily="34" charset="0"/>
                <a:sym typeface="Carme" panose="02000000000000000000"/>
              </a:rPr>
              <a:t>	Les matières de vidange devraient être dépotées dans les UDEP collectives.</a:t>
            </a:r>
          </a:p>
          <a:p>
            <a:pPr marL="457200" indent="-342900">
              <a:buClr>
                <a:schemeClr val="lt2"/>
              </a:buClr>
              <a:buSzPts val="1800"/>
            </a:pPr>
            <a:r>
              <a:rPr lang="fr-FR" sz="1800" spc="-5" dirty="0">
                <a:solidFill>
                  <a:srgbClr val="FFFFFF"/>
                </a:solidFill>
                <a:latin typeface="Arial" panose="020B0604020202020204" pitchFamily="34" charset="0"/>
                <a:cs typeface="Arial" panose="020B0604020202020204" pitchFamily="34" charset="0"/>
                <a:sym typeface="Carme" panose="02000000000000000000"/>
              </a:rPr>
              <a:t>	Elles peuvent aussi être utilisées en épandages.</a:t>
            </a:r>
          </a:p>
        </p:txBody>
      </p:sp>
      <p:pic>
        <p:nvPicPr>
          <p:cNvPr id="5122" name="Picture 2" descr="camion hydrocureur somanet - SEA SOMANET, Société Eau et Assainissement et  Société Martiniquaise de Nettoyage - Vidange fosse septique, curage de  canalisations"/>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538972" y="2177091"/>
            <a:ext cx="3671704" cy="292315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437"/>
        <p:cNvGrpSpPr/>
        <p:nvPr/>
      </p:nvGrpSpPr>
      <p:grpSpPr>
        <a:xfrm>
          <a:off x="0" y="0"/>
          <a:ext cx="0" cy="0"/>
          <a:chOff x="0" y="0"/>
          <a:chExt cx="0" cy="0"/>
        </a:xfrm>
      </p:grpSpPr>
      <p:sp>
        <p:nvSpPr>
          <p:cNvPr id="438" name="Google Shape;438;p53"/>
          <p:cNvSpPr txBox="1">
            <a:spLocks noGrp="1"/>
          </p:cNvSpPr>
          <p:nvPr>
            <p:ph type="subTitle" idx="1"/>
          </p:nvPr>
        </p:nvSpPr>
        <p:spPr>
          <a:xfrm>
            <a:off x="-1488048" y="1267636"/>
            <a:ext cx="7559081" cy="645690"/>
          </a:xfrm>
          <a:prstGeom prst="rect">
            <a:avLst/>
          </a:prstGeom>
        </p:spPr>
        <p:txBody>
          <a:bodyPr spcFirstLastPara="1" wrap="square" lIns="91425" tIns="0" rIns="91425" bIns="91425" anchor="t" anchorCtr="0">
            <a:noAutofit/>
          </a:bodyPr>
          <a:lstStyle/>
          <a:p>
            <a:pPr algn="l"/>
            <a:r>
              <a:rPr lang="fr-FR" sz="1800" spc="-5" dirty="0">
                <a:solidFill>
                  <a:srgbClr val="FFFFFF"/>
                </a:solidFill>
                <a:latin typeface="Arial" panose="020B0604020202020204" pitchFamily="34" charset="0"/>
                <a:cs typeface="Arial" panose="020B0604020202020204" pitchFamily="34" charset="0"/>
              </a:rPr>
              <a:t>   </a:t>
            </a:r>
          </a:p>
          <a:p>
            <a:pPr marL="285750" marR="0" lvl="0" indent="-285750" algn="l" defTabSz="457200" rtl="0" eaLnBrk="1" fontAlgn="auto" latinLnBrk="0" hangingPunct="1">
              <a:lnSpc>
                <a:spcPct val="107000"/>
              </a:lnSpc>
              <a:spcBef>
                <a:spcPts val="0"/>
              </a:spcBef>
              <a:spcAft>
                <a:spcPts val="800"/>
              </a:spcAft>
              <a:buClrTx/>
              <a:buSzTx/>
              <a:buFont typeface="Wingdings" panose="05000000000000000000" pitchFamily="2" charset="2"/>
              <a:buChar char="q"/>
              <a:defRPr/>
            </a:pPr>
            <a:endParaRPr kumimoji="0" lang="fr-FR"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p:txBody>
      </p:sp>
      <p:pic>
        <p:nvPicPr>
          <p:cNvPr id="440" name="Google Shape;440;p53"/>
          <p:cNvPicPr preferRelativeResize="0"/>
          <p:nvPr/>
        </p:nvPicPr>
        <p:blipFill rotWithShape="1">
          <a:blip r:embed="rId3"/>
          <a:srcRect/>
          <a:stretch>
            <a:fillRect/>
          </a:stretch>
        </p:blipFill>
        <p:spPr>
          <a:xfrm flipH="1">
            <a:off x="2241166" y="-13092"/>
            <a:ext cx="4261774" cy="1139586"/>
          </a:xfrm>
          <a:prstGeom prst="rect">
            <a:avLst/>
          </a:prstGeom>
          <a:noFill/>
          <a:ln>
            <a:noFill/>
          </a:ln>
        </p:spPr>
      </p:pic>
      <p:pic>
        <p:nvPicPr>
          <p:cNvPr id="441" name="Google Shape;441;p53"/>
          <p:cNvPicPr preferRelativeResize="0"/>
          <p:nvPr/>
        </p:nvPicPr>
        <p:blipFill>
          <a:blip r:embed="rId4"/>
          <a:stretch>
            <a:fillRect/>
          </a:stretch>
        </p:blipFill>
        <p:spPr>
          <a:xfrm flipH="1">
            <a:off x="1021319" y="-92510"/>
            <a:ext cx="674717" cy="856201"/>
          </a:xfrm>
          <a:prstGeom prst="rect">
            <a:avLst/>
          </a:prstGeom>
          <a:noFill/>
          <a:ln>
            <a:noFill/>
          </a:ln>
        </p:spPr>
      </p:pic>
      <p:pic>
        <p:nvPicPr>
          <p:cNvPr id="442" name="Google Shape;442;p53"/>
          <p:cNvPicPr preferRelativeResize="0"/>
          <p:nvPr/>
        </p:nvPicPr>
        <p:blipFill>
          <a:blip r:embed="rId4"/>
          <a:stretch>
            <a:fillRect/>
          </a:stretch>
        </p:blipFill>
        <p:spPr>
          <a:xfrm flipH="1">
            <a:off x="7593200" y="-79761"/>
            <a:ext cx="589700" cy="748301"/>
          </a:xfrm>
          <a:prstGeom prst="rect">
            <a:avLst/>
          </a:prstGeom>
          <a:noFill/>
          <a:ln>
            <a:noFill/>
          </a:ln>
        </p:spPr>
      </p:pic>
      <p:sp>
        <p:nvSpPr>
          <p:cNvPr id="11" name="ZoneTexte 10"/>
          <p:cNvSpPr txBox="1"/>
          <p:nvPr/>
        </p:nvSpPr>
        <p:spPr>
          <a:xfrm>
            <a:off x="351690" y="43254"/>
            <a:ext cx="7610774" cy="477054"/>
          </a:xfrm>
          <a:prstGeom prst="rect">
            <a:avLst/>
          </a:prstGeom>
          <a:noFill/>
        </p:spPr>
        <p:txBody>
          <a:bodyPr wrap="square">
            <a:spAutoFit/>
          </a:bodyPr>
          <a:lstStyle/>
          <a:p>
            <a:r>
              <a:rPr lang="fr-FR" sz="2500" dirty="0">
                <a:solidFill>
                  <a:schemeClr val="lt2"/>
                </a:solidFill>
                <a:latin typeface="Knewave" panose="02000806000000020004"/>
                <a:sym typeface="Knewave" panose="02000806000000020004"/>
              </a:rPr>
              <a:t>Systèmes d’assainissement collectif </a:t>
            </a:r>
          </a:p>
        </p:txBody>
      </p:sp>
      <p:sp>
        <p:nvSpPr>
          <p:cNvPr id="4" name="ZoneTexte 3"/>
          <p:cNvSpPr txBox="1"/>
          <p:nvPr/>
        </p:nvSpPr>
        <p:spPr>
          <a:xfrm>
            <a:off x="351690" y="694715"/>
            <a:ext cx="11363951" cy="646331"/>
          </a:xfrm>
          <a:prstGeom prst="rect">
            <a:avLst/>
          </a:prstGeom>
          <a:noFill/>
        </p:spPr>
        <p:txBody>
          <a:bodyPr wrap="square">
            <a:spAutoFit/>
          </a:bodyPr>
          <a:lstStyle/>
          <a:p>
            <a:pPr marL="457200" indent="-342900">
              <a:buClr>
                <a:schemeClr val="lt2"/>
              </a:buClr>
              <a:buSzPts val="1800"/>
            </a:pPr>
            <a:r>
              <a:rPr lang="fr-FR" sz="1800" b="1" i="1" spc="-5" dirty="0">
                <a:solidFill>
                  <a:srgbClr val="FFFFFF"/>
                </a:solidFill>
                <a:latin typeface="Arial" panose="020B0604020202020204" pitchFamily="34" charset="0"/>
                <a:cs typeface="Arial" panose="020B0604020202020204" pitchFamily="34" charset="0"/>
              </a:rPr>
              <a:t>Unités de dépollution (UDEP),anciennement Stations d’épuration (STEP)</a:t>
            </a:r>
          </a:p>
          <a:p>
            <a:pPr marL="457200" indent="-342900">
              <a:buClr>
                <a:schemeClr val="lt2"/>
              </a:buClr>
              <a:buSzPts val="1800"/>
            </a:pPr>
            <a:r>
              <a:rPr lang="fr-FR" sz="1800" b="1" i="1" spc="-5" dirty="0">
                <a:solidFill>
                  <a:srgbClr val="FFFFFF"/>
                </a:solidFill>
                <a:latin typeface="Arial" panose="020B0604020202020204" pitchFamily="34" charset="0"/>
                <a:cs typeface="Arial" panose="020B0604020202020204" pitchFamily="34" charset="0"/>
              </a:rPr>
              <a:t>Prétraitement ,Traitement primaire, secondaire, tertiaire ,Désodorisation</a:t>
            </a:r>
            <a:endParaRPr lang="fr-FR" sz="1800" b="1" i="1" spc="-5" dirty="0">
              <a:solidFill>
                <a:srgbClr val="FFFFFF"/>
              </a:solidFill>
              <a:latin typeface="Arial" panose="020B0604020202020204" pitchFamily="34" charset="0"/>
              <a:cs typeface="Arial" panose="020B0604020202020204" pitchFamily="34" charset="0"/>
              <a:sym typeface="Carme" panose="02000000000000000000"/>
            </a:endParaRPr>
          </a:p>
        </p:txBody>
      </p:sp>
      <p:pic>
        <p:nvPicPr>
          <p:cNvPr id="4098" name="Picture 2" descr="Schéma de fonctionnement d'une station d'épuration à boues activées, ADEME  2001 - Conseil départemental des Yveline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43892" y="1396973"/>
            <a:ext cx="6786562" cy="3666404"/>
          </a:xfrm>
          <a:prstGeom prst="rect">
            <a:avLst/>
          </a:prstGeom>
          <a:noFill/>
          <a:extLst>
            <a:ext uri="{909E8E84-426E-40DD-AFC4-6F175D3DCCD1}">
              <a14:hiddenFill xmlns:a14="http://schemas.microsoft.com/office/drawing/2010/main">
                <a:solidFill>
                  <a:srgbClr val="FFFFFF"/>
                </a:solidFill>
              </a14:hiddenFill>
            </a:ext>
          </a:extLst>
        </p:spPr>
      </p:pic>
      <p:sp>
        <p:nvSpPr>
          <p:cNvPr id="6" name="Ellipse 5"/>
          <p:cNvSpPr/>
          <p:nvPr/>
        </p:nvSpPr>
        <p:spPr>
          <a:xfrm>
            <a:off x="2905203" y="2071439"/>
            <a:ext cx="1466850" cy="1158736"/>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Flèche : bas 6"/>
          <p:cNvSpPr/>
          <p:nvPr/>
        </p:nvSpPr>
        <p:spPr>
          <a:xfrm rot="5015936">
            <a:off x="2318391" y="2295480"/>
            <a:ext cx="340226" cy="80993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ZoneTexte 8"/>
          <p:cNvSpPr txBox="1"/>
          <p:nvPr/>
        </p:nvSpPr>
        <p:spPr>
          <a:xfrm>
            <a:off x="266701" y="1844991"/>
            <a:ext cx="1833736" cy="1569660"/>
          </a:xfrm>
          <a:prstGeom prst="rect">
            <a:avLst/>
          </a:prstGeom>
          <a:noFill/>
        </p:spPr>
        <p:txBody>
          <a:bodyPr wrap="square">
            <a:spAutoFit/>
          </a:bodyPr>
          <a:lstStyle/>
          <a:p>
            <a:pPr algn="ctr"/>
            <a:r>
              <a:rPr lang="fr-FR" sz="1200" b="1" i="1" spc="-5" dirty="0">
                <a:solidFill>
                  <a:srgbClr val="FFFFFF"/>
                </a:solidFill>
                <a:latin typeface="Arial" panose="020B0604020202020204" pitchFamily="34" charset="0"/>
                <a:cs typeface="Arial" panose="020B0604020202020204" pitchFamily="34" charset="0"/>
              </a:rPr>
              <a:t>Une station d’épuration devrait toujours comporter une fosse destinée à recevoir les matières collectées lors de l’entretien des fosses septiques.</a:t>
            </a:r>
          </a:p>
        </p:txBody>
      </p:sp>
    </p:spTree>
  </p:cSld>
  <p:clrMapOvr>
    <a:masterClrMapping/>
  </p:clrMapOvr>
</p:sld>
</file>

<file path=ppt/theme/theme1.xml><?xml version="1.0" encoding="utf-8"?>
<a:theme xmlns:a="http://schemas.openxmlformats.org/drawingml/2006/main" name="International Mud Day by Slidesgo">
  <a:themeElements>
    <a:clrScheme name="Simple Light">
      <a:dk1>
        <a:srgbClr val="2B2B2B"/>
      </a:dk1>
      <a:lt1>
        <a:srgbClr val="CCCCCC"/>
      </a:lt1>
      <a:dk2>
        <a:srgbClr val="595959"/>
      </a:dk2>
      <a:lt2>
        <a:srgbClr val="FFFEF6"/>
      </a:lt2>
      <a:accent1>
        <a:srgbClr val="FFFFFF"/>
      </a:accent1>
      <a:accent2>
        <a:srgbClr val="FFFFFF"/>
      </a:accent2>
      <a:accent3>
        <a:srgbClr val="FFFFFF"/>
      </a:accent3>
      <a:accent4>
        <a:srgbClr val="FFFFFF"/>
      </a:accent4>
      <a:accent5>
        <a:srgbClr val="FFFFFF"/>
      </a:accent5>
      <a:accent6>
        <a:srgbClr val="FFFFFF"/>
      </a:accent6>
      <a:hlink>
        <a:srgbClr val="2B2B2B"/>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3_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Rogner">
  <a:themeElements>
    <a:clrScheme name="Custom 27">
      <a:dk1>
        <a:sysClr val="windowText" lastClr="000000"/>
      </a:dk1>
      <a:lt1>
        <a:sysClr val="window" lastClr="FFFFFF"/>
      </a:lt1>
      <a:dk2>
        <a:srgbClr val="1F497D"/>
      </a:dk2>
      <a:lt2>
        <a:srgbClr val="EEECE1"/>
      </a:lt2>
      <a:accent1>
        <a:srgbClr val="4F81BD"/>
      </a:accent1>
      <a:accent2>
        <a:srgbClr val="C0504D"/>
      </a:accent2>
      <a:accent3>
        <a:srgbClr val="76923C"/>
      </a:accent3>
      <a:accent4>
        <a:srgbClr val="8064A2"/>
      </a:accent4>
      <a:accent5>
        <a:srgbClr val="4BACC6"/>
      </a:accent5>
      <a:accent6>
        <a:srgbClr val="F79646"/>
      </a:accent6>
      <a:hlink>
        <a:srgbClr val="0000FF"/>
      </a:hlink>
      <a:folHlink>
        <a:srgbClr val="800080"/>
      </a:folHlink>
    </a:clrScheme>
    <a:fontScheme name="Custom 9">
      <a:majorFont>
        <a:latin typeface="Impact"/>
        <a:ea typeface=""/>
        <a:cs typeface=""/>
      </a:majorFont>
      <a:minorFont>
        <a:latin typeface="Arial"/>
        <a:ea typeface=""/>
        <a:cs typeface=""/>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dk1">
            <a:shade val="50000"/>
          </a:schemeClr>
        </a:lnRef>
        <a:fillRef idx="1">
          <a:schemeClr val="dk1"/>
        </a:fillRef>
        <a:effectRef idx="0">
          <a:schemeClr val="dk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TotalTime>
  <Words>1044</Words>
  <Application>Microsoft Office PowerPoint</Application>
  <PresentationFormat>On-screen Show (16:9)</PresentationFormat>
  <Paragraphs>139</Paragraphs>
  <Slides>25</Slides>
  <Notes>13</Notes>
  <HiddenSlides>0</HiddenSlides>
  <MMClips>0</MMClips>
  <ScaleCrop>false</ScaleCrop>
  <HeadingPairs>
    <vt:vector size="6" baseType="variant">
      <vt:variant>
        <vt:lpstr>Fonts Used</vt:lpstr>
      </vt:variant>
      <vt:variant>
        <vt:i4>9</vt:i4>
      </vt:variant>
      <vt:variant>
        <vt:lpstr>Theme</vt:lpstr>
      </vt:variant>
      <vt:variant>
        <vt:i4>6</vt:i4>
      </vt:variant>
      <vt:variant>
        <vt:lpstr>Slide Titles</vt:lpstr>
      </vt:variant>
      <vt:variant>
        <vt:i4>25</vt:i4>
      </vt:variant>
    </vt:vector>
  </HeadingPairs>
  <TitlesOfParts>
    <vt:vector size="40" baseType="lpstr">
      <vt:lpstr>Carme</vt:lpstr>
      <vt:lpstr>Knewave</vt:lpstr>
      <vt:lpstr>TTE1715C98t00</vt:lpstr>
      <vt:lpstr>Calibri Light</vt:lpstr>
      <vt:lpstr>Calibri</vt:lpstr>
      <vt:lpstr>Impact</vt:lpstr>
      <vt:lpstr>Arial</vt:lpstr>
      <vt:lpstr>Wingdings</vt:lpstr>
      <vt:lpstr>Franklin Gothic Book</vt:lpstr>
      <vt:lpstr>International Mud Day by Slidesgo</vt:lpstr>
      <vt:lpstr>Thème Office</vt:lpstr>
      <vt:lpstr>1_Thème Office</vt:lpstr>
      <vt:lpstr>2_Thème Office</vt:lpstr>
      <vt:lpstr>3_Thème Office</vt:lpstr>
      <vt:lpstr>Rogner</vt:lpstr>
      <vt:lpstr>Gestion des Boues des fosses septiques et stations d’épuration</vt:lpstr>
      <vt:lpstr>PLAN :</vt:lpstr>
      <vt:lpstr>Introduction</vt:lpstr>
      <vt:lpstr>Géneralitées sur les boues :</vt:lpstr>
      <vt:lpstr>Origines des boues de vidange :</vt:lpstr>
      <vt:lpstr>Origines des boues de vidange :</vt:lpstr>
      <vt:lpstr>Traitement des boues :</vt:lpstr>
      <vt:lpstr>PowerPoint Presentation</vt:lpstr>
      <vt:lpstr>PowerPoint Presentation</vt:lpstr>
      <vt:lpstr>L’unité de réception des matières de vidange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9-Conclusion</vt:lpstr>
      <vt:lpstr>Merci pour votre attention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Gestion des Boues des fosses septiques et stations d’épuration</dc:title>
  <dc:creator>HP EliteBook 8440p</dc:creator>
  <cp:lastModifiedBy>HP EliteBook 8440p</cp:lastModifiedBy>
  <cp:revision>15</cp:revision>
  <dcterms:created xsi:type="dcterms:W3CDTF">2022-12-20T13:18:45Z</dcterms:created>
  <dcterms:modified xsi:type="dcterms:W3CDTF">2022-12-21T16:27:20Z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7AE10A68CCDC4E93AD1050DFF81ED9D7</vt:lpwstr>
  </property>
  <property fmtid="{D5CDD505-2E9C-101B-9397-08002B2CF9AE}" pid="3" name="KSOProductBuildVer">
    <vt:lpwstr>1036-11.2.0.11440</vt:lpwstr>
  </property>
</Properties>
</file>